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d16b3515ca4669" /><Relationship Type="http://schemas.openxmlformats.org/officeDocument/2006/relationships/extended-properties" Target="/docProps/app.xml" Id="R47c40f422db5458c" /><Relationship Type="http://schemas.openxmlformats.org/officeDocument/2006/relationships/officeDocument" Target="/ppt/presentation.xml" Id="Rff8ac84f19594f7f" /></Relationships>
</file>

<file path=ppt/presentation.xml><?xml version="1.0" encoding="utf-8"?>
<p:presentation xmlns:p="http://schemas.openxmlformats.org/presentationml/2006/main">
  <p:sldMasterIdLst>
    <p:sldMasterId xmlns:r="http://schemas.openxmlformats.org/officeDocument/2006/relationships" id="2147483648" r:id="R5984df1222524166"/>
  </p:sldMasterIdLst>
  <p:notesMasterIdLst>
    <p:notesMasterId xmlns:r="http://schemas.openxmlformats.org/officeDocument/2006/relationships" r:id="Rc4e6531166cf496f"/>
  </p:notesMasterIdLst>
  <p:sldIdLst>
    <p:sldId xmlns:r="http://schemas.openxmlformats.org/officeDocument/2006/relationships" id="256" r:id="R7542292bb4b345c1"/>
    <p:sldId xmlns:r="http://schemas.openxmlformats.org/officeDocument/2006/relationships" id="257" r:id="R652fc9b0252a433b"/>
    <p:sldId xmlns:r="http://schemas.openxmlformats.org/officeDocument/2006/relationships" id="258" r:id="R0e342319c1b24b07"/>
    <p:sldId xmlns:r="http://schemas.openxmlformats.org/officeDocument/2006/relationships" id="259" r:id="R2aad592c9ac04340"/>
    <p:sldId xmlns:r="http://schemas.openxmlformats.org/officeDocument/2006/relationships" id="260" r:id="Rc00aad9ff198403a"/>
    <p:sldId xmlns:r="http://schemas.openxmlformats.org/officeDocument/2006/relationships" id="261" r:id="R6c92ee6dfb91422c"/>
    <p:sldId xmlns:r="http://schemas.openxmlformats.org/officeDocument/2006/relationships" id="262" r:id="Ree54b89bd4274412"/>
    <p:sldId xmlns:r="http://schemas.openxmlformats.org/officeDocument/2006/relationships" id="263" r:id="R81c52b0894404014"/>
  </p:sldIdLst>
  <p:sldSz cx="5143500" cy="6429375"/>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c84059d1b944a3" /><Relationship Type="http://schemas.openxmlformats.org/officeDocument/2006/relationships/slideMaster" Target="/ppt/slideMasters/slideMaster1.xml" Id="R5984df1222524166" /><Relationship Type="http://schemas.openxmlformats.org/officeDocument/2006/relationships/notesMaster" Target="/ppt/notesMasters/notesMaster1.xml" Id="Rc4e6531166cf496f" /><Relationship Type="http://schemas.openxmlformats.org/officeDocument/2006/relationships/presProps" Target="/ppt/presProps.xml" Id="R45a68bc4ec994d1f" /><Relationship Type="http://schemas.openxmlformats.org/officeDocument/2006/relationships/tableStyles" Target="/ppt/tableStyles.xml" Id="R4dba4051846d4830" /><Relationship Type="http://schemas.openxmlformats.org/officeDocument/2006/relationships/slide" Target="/ppt/slides/slide1.xml" Id="R7542292bb4b345c1" /><Relationship Type="http://schemas.openxmlformats.org/officeDocument/2006/relationships/slide" Target="/ppt/slides/slide2.xml" Id="R652fc9b0252a433b" /><Relationship Type="http://schemas.openxmlformats.org/officeDocument/2006/relationships/slide" Target="/ppt/slides/slide3.xml" Id="R0e342319c1b24b07" /><Relationship Type="http://schemas.openxmlformats.org/officeDocument/2006/relationships/slide" Target="/ppt/slides/slide4.xml" Id="R2aad592c9ac04340" /><Relationship Type="http://schemas.openxmlformats.org/officeDocument/2006/relationships/slide" Target="/ppt/slides/slide5.xml" Id="Rc00aad9ff198403a" /><Relationship Type="http://schemas.openxmlformats.org/officeDocument/2006/relationships/slide" Target="/ppt/slides/slide6.xml" Id="R6c92ee6dfb91422c" /><Relationship Type="http://schemas.openxmlformats.org/officeDocument/2006/relationships/slide" Target="/ppt/slides/slide7.xml" Id="Ree54b89bd4274412" /><Relationship Type="http://schemas.openxmlformats.org/officeDocument/2006/relationships/slide" Target="/ppt/slides/slide8.xml" Id="R81c52b08944040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ba42b5553f48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dee56ed2f34293" /><Relationship Type="http://schemas.openxmlformats.org/officeDocument/2006/relationships/notesMaster" Target="/ppt/notesMasters/notesMaster1.xml" Id="R8e0698627c434a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76abd353a584528" /><Relationship Type="http://schemas.openxmlformats.org/officeDocument/2006/relationships/notesMaster" Target="/ppt/notesMasters/notesMaster1.xml" Id="R1ad204ffb8e748d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0cb9ffebcd4993" /><Relationship Type="http://schemas.openxmlformats.org/officeDocument/2006/relationships/notesMaster" Target="/ppt/notesMasters/notesMaster1.xml" Id="R3be14b81fd3048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a71c216f2946ab" /><Relationship Type="http://schemas.openxmlformats.org/officeDocument/2006/relationships/notesMaster" Target="/ppt/notesMasters/notesMaster1.xml" Id="R23b982bdba8b44ea"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67cf0d7f2b464b" /><Relationship Type="http://schemas.openxmlformats.org/officeDocument/2006/relationships/notesMaster" Target="/ppt/notesMasters/notesMaster1.xml" Id="R9838c2fede6b45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66d2d4c7a54f87" /><Relationship Type="http://schemas.openxmlformats.org/officeDocument/2006/relationships/notesMaster" Target="/ppt/notesMasters/notesMaster1.xml" Id="R26f6046436e6430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7c58e7801724480" /><Relationship Type="http://schemas.openxmlformats.org/officeDocument/2006/relationships/notesMaster" Target="/ppt/notesMasters/notesMaster1.xml" Id="R818938bfff6c47d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92e7aada5e42ec" /><Relationship Type="http://schemas.openxmlformats.org/officeDocument/2006/relationships/notesMaster" Target="/ppt/notesMasters/notesMaster1.xml" Id="R2ffeddfa9a0a4d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1.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Dancers Angelina Sansone and Thom Panto</a:t>
            </a:r>
          </a:p>
          <a:p xmlns:a="http://schemas.openxmlformats.org/drawingml/2006/main">
            <a:r>
              <a:t> </a:t>
            </a:r>
          </a:p>
          <a:p xmlns:a="http://schemas.openxmlformats.org/drawingml/2006/main">
            <a:r>
              <a:t>Photography by Rosalie O'Connor; KCBalletMedia; 2015-12-02 19:53; https://commons.wikimedia.org/wiki/File:KC_Ballet_Kansas_City_Ballet_(23151652839).jpg; https://creativecommons.org/licenses/by/2.0. Cropped and resized. Not BWC client work or the fictional studio's production. Matching copy: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2.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School Student Sarah Wallis</a:t>
            </a:r>
          </a:p>
          <a:p xmlns:a="http://schemas.openxmlformats.org/drawingml/2006/main">
            <a:r>
              <a:t> </a:t>
            </a:r>
          </a:p>
          <a:p xmlns:a="http://schemas.openxmlformats.org/drawingml/2006/main">
            <a:r>
              <a:t>Photography by Rosalie O'Connor; KCBalletMedia; 2015-12-02 19:35; https://commons.wikimedia.org/wiki/File:KC_Ballet_Kansas_City_Ballet_(22892157113).jpg; https://creativecommons.org/licenses/by/2.0. Cropped and resized. Not BWC client work or the fictional studio's production. Matching copy: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3.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Dancers and KCB School Students</a:t>
            </a:r>
          </a:p>
          <a:p xmlns:a="http://schemas.openxmlformats.org/drawingml/2006/main">
            <a:r>
              <a:t> </a:t>
            </a:r>
          </a:p>
          <a:p xmlns:a="http://schemas.openxmlformats.org/drawingml/2006/main">
            <a:r>
              <a:t>Photography by Rosalie O'Connor; KCBalletMedia; 2015-12-02 19:47; https://commons.wikimedia.org/wiki/File:KC_Ballet_Kansas_City_Ballet_(22891116274).jpg; https://creativecommons.org/licenses/by/2.0. Cropped and resized. Not BWC client work or the fictional studio's production. Matching copy: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4.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 Sarah Chun</a:t>
            </a:r>
          </a:p>
          <a:p xmlns:a="http://schemas.openxmlformats.org/drawingml/2006/main">
            <a:r>
              <a:t> </a:t>
            </a:r>
          </a:p>
          <a:p xmlns:a="http://schemas.openxmlformats.org/drawingml/2006/main">
            <a:r>
              <a:t>Photography by Rosalie O'Connor; KCBalletMedia; 2015-12-02 20:57; https://commons.wikimedia.org/wiki/File:KC_Ballet_Kansas_City_Ballet_(23410750652).jpg; https://creativecommons.org/licenses/by/2.0. Cropped and resized. Not BWC client work or the fictional studio's production. Matching copy: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5.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Dancers</a:t>
            </a:r>
          </a:p>
          <a:p xmlns:a="http://schemas.openxmlformats.org/drawingml/2006/main">
            <a:r>
              <a:t> </a:t>
            </a:r>
          </a:p>
          <a:p xmlns:a="http://schemas.openxmlformats.org/drawingml/2006/main">
            <a:r>
              <a:t>Photographer: Brett Pruitt &amp; East Market Studios; KCBalletMedia; 2015-12-02 19:57; https://commons.wikimedia.org/wiki/File:KC_Ballet_Kansas_City_Ballet_(23520131175).jpg; https://creativecommons.org/licenses/by/2.0. Cropped and resized. Not BWC client work or the fictional studio's production. Matching copy: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6.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Dancers Tempe Ostergren and Lamin Pereira dos Santos</a:t>
            </a:r>
          </a:p>
          <a:p xmlns:a="http://schemas.openxmlformats.org/drawingml/2006/main">
            <a:r>
              <a:t> </a:t>
            </a:r>
          </a:p>
          <a:p xmlns:a="http://schemas.openxmlformats.org/drawingml/2006/main">
            <a:r>
              <a:t>Photography by Rosalie O'Connor; KCBalletMedia; 2015-12-02 20:29; https://commons.wikimedia.org/wiki/File:KC_Ballet_Kansas_City_Ballet_(23410903962).jpg; https://creativecommons.org/licenses/by/2.0. Cropped and resized. Not BWC client work or the fictional studio's production. Matching copy: 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7.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Dancers with KCB School Students</a:t>
            </a:r>
          </a:p>
          <a:p xmlns:a="http://schemas.openxmlformats.org/drawingml/2006/main">
            <a:r>
              <a:t> </a:t>
            </a:r>
          </a:p>
          <a:p xmlns:a="http://schemas.openxmlformats.org/drawingml/2006/main">
            <a:r>
              <a:t>Photography by Rosalie O'Connor; KCBalletMedia; 2015-12-02 19:21; https://commons.wikimedia.org/wiki/File:KC_Ballet_Kansas_City_Ballet_(23436863611).jpg; https://creativecommons.org/licenses/by/2.0. Cropped and resized. Not BWC client work or the fictional studio's production. Matching copy: 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Feed template 8.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Miyako Yoshida  and Steven McRae as the Sugar Plum Fairy and her prince in the  Royal Ballet  production of the  Nutcracker  on Wednesday 2 December 2009.; scillystuff  from UK; 2009-12-02 21:46; https://commons.wikimedia.org/wiki/File:Sugar_Plum_Fairy.jpg; https://creativecommons.org/licenses/by/2.0. Cropped and resized. Not BWC client work or the fictional studio's production. Matching copy: bonus thank-you caption.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89cdbf57e94cc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820f6f65f540c1" /><Relationship Type="http://schemas.openxmlformats.org/officeDocument/2006/relationships/slideLayout" Target="/ppt/slideLayouts/slideLayout1.xml" Id="Rc4a334b2dc3e4fb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a334b2dc3e4fb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405fd75ae1f468c" /><Relationship Type="http://schemas.openxmlformats.org/officeDocument/2006/relationships/image" Target="/ppt/media/image.jpeg" Id="Rff0ab622eb6044e4" /><Relationship Type="http://schemas.openxmlformats.org/officeDocument/2006/relationships/notesSlide" Target="/ppt/notesSlides/notesSlide1.xml" Id="R7019fc80dc3d44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31b137b242f4932" /><Relationship Type="http://schemas.openxmlformats.org/officeDocument/2006/relationships/image" Target="/ppt/media/image2.jpeg" Id="Reb34195140ef40b5" /><Relationship Type="http://schemas.openxmlformats.org/officeDocument/2006/relationships/notesSlide" Target="/ppt/notesSlides/notesSlide2.xml" Id="R7182ab8cff61493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300cefe1913495e" /><Relationship Type="http://schemas.openxmlformats.org/officeDocument/2006/relationships/image" Target="/ppt/media/image3.jpeg" Id="R4c8efbb31f21454b" /><Relationship Type="http://schemas.openxmlformats.org/officeDocument/2006/relationships/notesSlide" Target="/ppt/notesSlides/notesSlide3.xml" Id="Rcee94f9255ad449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edba83242ae4403" /><Relationship Type="http://schemas.openxmlformats.org/officeDocument/2006/relationships/image" Target="/ppt/media/image4.jpeg" Id="Rc41bda4663454b8b" /><Relationship Type="http://schemas.openxmlformats.org/officeDocument/2006/relationships/notesSlide" Target="/ppt/notesSlides/notesSlide4.xml" Id="R3249ce8a7aa54d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ec50c1210c94928" /><Relationship Type="http://schemas.openxmlformats.org/officeDocument/2006/relationships/image" Target="/ppt/media/image5.jpeg" Id="Rc6ba5a85cee7406f" /><Relationship Type="http://schemas.openxmlformats.org/officeDocument/2006/relationships/notesSlide" Target="/ppt/notesSlides/notesSlide5.xml" Id="Rec1f41b5926e4c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567b458d2e845e9" /><Relationship Type="http://schemas.openxmlformats.org/officeDocument/2006/relationships/image" Target="/ppt/media/image6.jpeg" Id="R5ee238fa222747b8" /><Relationship Type="http://schemas.openxmlformats.org/officeDocument/2006/relationships/notesSlide" Target="/ppt/notesSlides/notesSlide6.xml" Id="R36145d0f55f648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d9e3b0c290d44cc" /><Relationship Type="http://schemas.openxmlformats.org/officeDocument/2006/relationships/image" Target="/ppt/media/image7.jpeg" Id="Rbae348951dcf4288" /><Relationship Type="http://schemas.openxmlformats.org/officeDocument/2006/relationships/notesSlide" Target="/ppt/notesSlides/notesSlide7.xml" Id="R1cb53f2741444e2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932b01729474f75" /><Relationship Type="http://schemas.openxmlformats.org/officeDocument/2006/relationships/image" Target="/ppt/media/image8.jpeg" Id="R18f4fb34313a48ed" /><Relationship Type="http://schemas.openxmlformats.org/officeDocument/2006/relationships/notesSlide" Target="/ppt/notesSlides/notesSlide8.xml" Id="Rbd412a343834423e" /></Relationships>
</file>

<file path=ppt/slides/slide1.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f0ab622eb6044e4"/>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F675376E-9B93-469B-B5BE-4BA0E0DDA52E}"/>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6E32767-DF0D-4F6D-A5B2-AF70538C5F75}"/>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2EA7470A-D018-4DAB-8F33-450B60A55B16}"/>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FBBC5ABD-5802-44DB-9EED-6E6E1EE2FA95}"/>
              </a:ext>
            </a:extLst>
          </p:cNvPr>
          <p:cNvSpPr>
            <a:spLocks xmlns:a="http://schemas.openxmlformats.org/drawingml/2006/main" noGrp="1"/>
          </p:cNvSpPr>
          <p:nvPr/>
        </p:nvSpPr>
        <p:spPr>
          <a:xfrm xmlns:a="http://schemas.openxmlformats.org/drawingml/2006/main">
            <a:off x="285750" y="752475"/>
            <a:ext cx="457200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975" b="1">
                <a:solidFill>
                  <a:srgbClr val="FFFFFF"/>
                </a:solidFill>
                <a:latin typeface="Arial Black"/>
                <a:ea typeface="Arial Black"/>
                <a:cs typeface="Arial Black"/>
              </a:defRPr>
            </a:pPr>
            <a:r>
              <a:rPr sz="3975" b="1">
                <a:solidFill>
                  <a:srgbClr val="FFFFFF"/>
                </a:solidFill>
                <a:latin typeface="Arial Black"/>
                <a:ea typeface="Arial Black"/>
                <a:cs typeface="Arial Black"/>
              </a:rPr>
              <a:t>THE</a:t>
            </a:r>
          </a:p>
          <a:p xmlns:a="http://schemas.openxmlformats.org/drawingml/2006/main">
            <a:pPr algn="l">
              <a:lnSpc>
                <a:spcPct val="91000"/>
              </a:lnSpc>
              <a:buNone/>
              <a:defRPr sz="3975" b="1">
                <a:solidFill>
                  <a:srgbClr val="FFFFFF"/>
                </a:solidFill>
                <a:latin typeface="Arial Black"/>
                <a:ea typeface="Arial Black"/>
                <a:cs typeface="Arial Black"/>
              </a:defRPr>
            </a:pPr>
            <a:r>
              <a:rPr sz="3975" b="1">
                <a:solidFill>
                  <a:srgbClr val="FFFFFF"/>
                </a:solidFill>
                <a:latin typeface="Arial Black"/>
                <a:ea typeface="Arial Black"/>
                <a:cs typeface="Arial Black"/>
              </a:rPr>
              <a:t>NUTCRACKER</a:t>
            </a:r>
          </a:p>
        </p:txBody>
      </p:sp>
      <p:sp>
        <p:nvSpPr>
          <p:cNvPr id="4" name="">
            <a:extLst xmlns:a="http://schemas.openxmlformats.org/drawingml/2006/main">
              <a:ext uri="{FF2B5EF4-FFF2-40B4-BE49-F238E27FC236}">
                <a16:creationId xmlns:a16="http://schemas.microsoft.com/office/drawing/2014/main" id="{1B6751A3-32A5-43F0-815A-4E66B036FBC3}"/>
              </a:ext>
            </a:extLst>
          </p:cNvPr>
          <p:cNvSpPr>
            <a:spLocks xmlns:a="http://schemas.openxmlformats.org/drawingml/2006/main" noGrp="1"/>
          </p:cNvSpPr>
          <p:nvPr/>
        </p:nvSpPr>
        <p:spPr>
          <a:xfrm xmlns:a="http://schemas.openxmlformats.org/drawingml/2006/main">
            <a:off x="304800" y="5105400"/>
            <a:ext cx="4533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1725" b="1">
                <a:solidFill>
                  <a:srgbClr val="FFFFFF"/>
                </a:solidFill>
                <a:latin typeface="Arial Black"/>
                <a:ea typeface="Arial Black"/>
                <a:cs typeface="Arial Black"/>
              </a:defRPr>
            </a:pPr>
            <a:r>
              <a:rPr sz="1725" b="1">
                <a:solidFill>
                  <a:srgbClr val="FFFFFF"/>
                </a:solidFill>
                <a:latin typeface="Arial Black"/>
                <a:ea typeface="Arial Black"/>
                <a:cs typeface="Arial Black"/>
              </a:rPr>
              <a:t>[DATES + TIMES]</a:t>
            </a:r>
          </a:p>
        </p:txBody>
      </p:sp>
      <p:sp>
        <p:nvSpPr>
          <p:cNvPr id="5" name="">
            <a:extLst xmlns:a="http://schemas.openxmlformats.org/drawingml/2006/main">
              <a:ext uri="{FF2B5EF4-FFF2-40B4-BE49-F238E27FC236}">
                <a16:creationId xmlns:a16="http://schemas.microsoft.com/office/drawing/2014/main" id="{0EBC6F21-65B6-4061-92B5-08D751FA63EE}"/>
              </a:ext>
            </a:extLst>
          </p:cNvPr>
          <p:cNvSpPr>
            <a:spLocks xmlns:a="http://schemas.openxmlformats.org/drawingml/2006/main" noGrp="1"/>
          </p:cNvSpPr>
          <p:nvPr/>
        </p:nvSpPr>
        <p:spPr>
          <a:xfrm xmlns:a="http://schemas.openxmlformats.org/drawingml/2006/main">
            <a:off x="304800" y="5467350"/>
            <a:ext cx="45339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350" b="0">
                <a:solidFill>
                  <a:srgbClr val="FFFFFF"/>
                </a:solidFill>
                <a:latin typeface="Arial"/>
                <a:ea typeface="Arial"/>
                <a:cs typeface="Arial"/>
              </a:defRPr>
            </a:pPr>
            <a:r>
              <a:rPr sz="1350" b="0">
                <a:solidFill>
                  <a:srgbClr val="FFFFFF"/>
                </a:solidFill>
                <a:latin typeface="Arial"/>
                <a:ea typeface="Arial"/>
                <a:cs typeface="Arial"/>
              </a:rPr>
              <a:t>[VENUE], [TOWN]</a:t>
            </a:r>
          </a:p>
        </p:txBody>
      </p:sp>
      <p:sp>
        <p:nvSpPr>
          <p:cNvPr id="6" name="">
            <a:extLst xmlns:a="http://schemas.openxmlformats.org/drawingml/2006/main">
              <a:ext uri="{FF2B5EF4-FFF2-40B4-BE49-F238E27FC236}">
                <a16:creationId xmlns:a16="http://schemas.microsoft.com/office/drawing/2014/main" id="{48282424-BA48-4495-BE6D-1F33430E507F}"/>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Tickets through the link in bio</a:t>
            </a:r>
          </a:p>
        </p:txBody>
      </p:sp>
    </p:spTree>
    <p:extLst>
      <p:ext uri="{BB962C8B-B14F-4D97-AF65-F5344CB8AC3E}">
        <p14:creationId xmlns:p14="http://schemas.microsoft.com/office/powerpoint/2010/main" val="1288469011"/>
      </p:ext>
    </p:extLst>
  </p:cSld>
</p:sld>
</file>

<file path=ppt/slides/slide2.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b34195140ef40b5"/>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F2051CF-8368-44C2-9DA0-CE254BEB2007}"/>
              </a:ext>
            </a:extLst>
          </p:cNvPr>
          <p:cNvSpPr>
            <a:spLocks xmlns:a="http://schemas.openxmlformats.org/drawingml/2006/main" noGrp="1"/>
          </p:cNvSpPr>
          <p:nvPr/>
        </p:nvSpPr>
        <p:spPr>
          <a:xfrm xmlns:a="http://schemas.openxmlformats.org/drawingml/2006/main">
            <a:off x="0" y="0"/>
            <a:ext cx="9525" cy="9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6000"/>
              </a:lnSpc>
              <a:buNone/>
              <a:defRPr sz="750" b="1">
                <a:solidFill>
                  <a:srgbClr val="606167"/>
                </a:solidFill>
                <a:latin typeface="Arial"/>
                <a:ea typeface="Arial"/>
                <a:cs typeface="Arial"/>
              </a:defRPr>
            </a:pPr>
            <a:r>
              <a:rPr sz="750" b="1">
                <a:solidFill>
                  <a:srgbClr val="606167"/>
                </a:solidFill>
                <a:latin typeface="Arial"/>
                <a:ea typeface="Arial"/>
                <a:cs typeface="Arial"/>
              </a:rPr>
              <a:t/>
            </a:r>
          </a:p>
        </p:txBody>
      </p:sp>
      <p:sp>
        <p:nvSpPr>
          <p:cNvPr id="11" name="Editable photo contrast overlay">
            <a:extLst xmlns:a="http://schemas.openxmlformats.org/drawingml/2006/main">
              <a:ext uri="{FF2B5EF4-FFF2-40B4-BE49-F238E27FC236}">
                <a16:creationId xmlns:a16="http://schemas.microsoft.com/office/drawing/2014/main" id="{114C96D4-0EDD-4773-9328-6720B47B8AAA}"/>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26F4540-3234-4029-A608-152905DEB6D0}"/>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828E7276-F1B1-47C1-A590-24DDA1960EA0}"/>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0BF1C547-534D-4B52-A963-63FE51FE4B2B}"/>
              </a:ext>
            </a:extLst>
          </p:cNvPr>
          <p:cNvSpPr>
            <a:spLocks xmlns:a="http://schemas.openxmlformats.org/drawingml/2006/main" noGrp="1"/>
          </p:cNvSpPr>
          <p:nvPr/>
        </p:nvSpPr>
        <p:spPr>
          <a:xfrm xmlns:a="http://schemas.openxmlformats.org/drawingml/2006/main">
            <a:off x="285750" y="762000"/>
            <a:ext cx="4572000"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4950" b="1">
                <a:solidFill>
                  <a:srgbClr val="FFFFFF"/>
                </a:solidFill>
                <a:latin typeface="Arial Black"/>
                <a:ea typeface="Arial Black"/>
                <a:cs typeface="Arial Black"/>
              </a:defRPr>
            </a:pPr>
            <a:r>
              <a:rPr sz="4950" b="1">
                <a:solidFill>
                  <a:srgbClr val="FFFFFF"/>
                </a:solidFill>
                <a:latin typeface="Arial Black"/>
                <a:ea typeface="Arial Black"/>
                <a:cs typeface="Arial Black"/>
              </a:rPr>
              <a:t>MEET</a:t>
            </a:r>
          </a:p>
          <a:p xmlns:a="http://schemas.openxmlformats.org/drawingml/2006/main">
            <a:pPr algn="l">
              <a:lnSpc>
                <a:spcPct val="91000"/>
              </a:lnSpc>
              <a:buNone/>
              <a:defRPr sz="4950" b="1">
                <a:solidFill>
                  <a:srgbClr val="FFFFFF"/>
                </a:solidFill>
                <a:latin typeface="Arial Black"/>
                <a:ea typeface="Arial Black"/>
                <a:cs typeface="Arial Black"/>
              </a:defRPr>
            </a:pPr>
            <a:r>
              <a:rPr sz="4950" b="1">
                <a:solidFill>
                  <a:srgbClr val="FFFFFF"/>
                </a:solidFill>
                <a:latin typeface="Arial Black"/>
                <a:ea typeface="Arial Black"/>
                <a:cs typeface="Arial Black"/>
              </a:rPr>
              <a:t>[ROLE]</a:t>
            </a:r>
          </a:p>
        </p:txBody>
      </p:sp>
      <p:sp>
        <p:nvSpPr>
          <p:cNvPr id="4" name="">
            <a:extLst xmlns:a="http://schemas.openxmlformats.org/drawingml/2006/main">
              <a:ext uri="{FF2B5EF4-FFF2-40B4-BE49-F238E27FC236}">
                <a16:creationId xmlns:a16="http://schemas.microsoft.com/office/drawing/2014/main" id="{EA91B949-074A-45AE-87BB-8BB0F0C3209D}"/>
              </a:ext>
            </a:extLst>
          </p:cNvPr>
          <p:cNvSpPr>
            <a:spLocks xmlns:a="http://schemas.openxmlformats.org/drawingml/2006/main" noGrp="1"/>
          </p:cNvSpPr>
          <p:nvPr/>
        </p:nvSpPr>
        <p:spPr>
          <a:xfrm xmlns:a="http://schemas.openxmlformats.org/drawingml/2006/main">
            <a:off x="304800" y="4591050"/>
            <a:ext cx="4533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00" b="0">
                <a:solidFill>
                  <a:srgbClr val="FFFFFF"/>
                </a:solidFill>
                <a:latin typeface="Arial"/>
                <a:ea typeface="Arial"/>
                <a:cs typeface="Arial"/>
              </a:defRPr>
            </a:pPr>
            <a:r>
              <a:rPr sz="1500" b="0">
                <a:solidFill>
                  <a:srgbClr val="FFFFFF"/>
                </a:solidFill>
                <a:latin typeface="Arial"/>
                <a:ea typeface="Arial"/>
                <a:cs typeface="Arial"/>
              </a:rPr>
              <a:t>A little courage. A whole new world.</a:t>
            </a:r>
          </a:p>
        </p:txBody>
      </p:sp>
      <p:sp>
        <p:nvSpPr>
          <p:cNvPr id="5" name="">
            <a:extLst xmlns:a="http://schemas.openxmlformats.org/drawingml/2006/main">
              <a:ext uri="{FF2B5EF4-FFF2-40B4-BE49-F238E27FC236}">
                <a16:creationId xmlns:a16="http://schemas.microsoft.com/office/drawing/2014/main" id="{7906F9EE-B73A-426F-BDB7-9DA6C06FBD43}"/>
              </a:ext>
            </a:extLst>
          </p:cNvPr>
          <p:cNvSpPr>
            <a:spLocks xmlns:a="http://schemas.openxmlformats.org/drawingml/2006/main" noGrp="1"/>
          </p:cNvSpPr>
          <p:nvPr/>
        </p:nvSpPr>
        <p:spPr>
          <a:xfrm xmlns:a="http://schemas.openxmlformats.org/drawingml/2006/main">
            <a:off x="304800" y="5153025"/>
            <a:ext cx="4533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See this cast on [CAST DATE]</a:t>
            </a:r>
          </a:p>
        </p:txBody>
      </p:sp>
      <p:sp>
        <p:nvSpPr>
          <p:cNvPr id="6" name="">
            <a:extLst xmlns:a="http://schemas.openxmlformats.org/drawingml/2006/main">
              <a:ext uri="{FF2B5EF4-FFF2-40B4-BE49-F238E27FC236}">
                <a16:creationId xmlns:a16="http://schemas.microsoft.com/office/drawing/2014/main" id="{1F6E2221-1317-482D-90D8-211E34B11FD4}"/>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Tickets through the link in bio</a:t>
            </a:r>
          </a:p>
        </p:txBody>
      </p:sp>
    </p:spTree>
    <p:extLst>
      <p:ext uri="{BB962C8B-B14F-4D97-AF65-F5344CB8AC3E}">
        <p14:creationId xmlns:p14="http://schemas.microsoft.com/office/powerpoint/2010/main" val="713523350"/>
      </p:ext>
    </p:extLst>
  </p:cSld>
</p:sld>
</file>

<file path=ppt/slides/slide3.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c8efbb31f21454b"/>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12" name="Editable photo contrast overlay">
            <a:extLst xmlns:a="http://schemas.openxmlformats.org/drawingml/2006/main">
              <a:ext uri="{FF2B5EF4-FFF2-40B4-BE49-F238E27FC236}">
                <a16:creationId xmlns:a16="http://schemas.microsoft.com/office/drawing/2014/main" id="{008B3443-DEAB-403F-9365-9FC40451ABE5}"/>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910254C-C048-4E19-AE07-8895E0188601}"/>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F8BB7974-21D7-4402-BE00-BCCB1B9092D1}"/>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4E33B859-CC9D-4013-A7A0-4B0311347804}"/>
              </a:ext>
            </a:extLst>
          </p:cNvPr>
          <p:cNvSpPr>
            <a:spLocks xmlns:a="http://schemas.openxmlformats.org/drawingml/2006/main" noGrp="1"/>
          </p:cNvSpPr>
          <p:nvPr/>
        </p:nvSpPr>
        <p:spPr>
          <a:xfrm xmlns:a="http://schemas.openxmlformats.org/drawingml/2006/main">
            <a:off x="285750" y="752475"/>
            <a:ext cx="457200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FIRST</a:t>
            </a:r>
          </a:p>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NUTCRACKER?</a:t>
            </a:r>
          </a:p>
        </p:txBody>
      </p:sp>
      <p:sp>
        <p:nvSpPr>
          <p:cNvPr id="4" name="">
            <a:extLst xmlns:a="http://schemas.openxmlformats.org/drawingml/2006/main">
              <a:ext uri="{FF2B5EF4-FFF2-40B4-BE49-F238E27FC236}">
                <a16:creationId xmlns:a16="http://schemas.microsoft.com/office/drawing/2014/main" id="{0ABB4419-A75D-4203-B2FC-DEE4A8CD0226}"/>
              </a:ext>
            </a:extLst>
          </p:cNvPr>
          <p:cNvSpPr>
            <a:spLocks xmlns:a="http://schemas.openxmlformats.org/drawingml/2006/main" noGrp="1"/>
          </p:cNvSpPr>
          <p:nvPr/>
        </p:nvSpPr>
        <p:spPr>
          <a:xfrm xmlns:a="http://schemas.openxmlformats.org/drawingml/2006/main">
            <a:off x="304800" y="4352925"/>
            <a:ext cx="4533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975" b="1">
                <a:solidFill>
                  <a:srgbClr val="FFFFFF"/>
                </a:solidFill>
                <a:latin typeface="Arial"/>
                <a:ea typeface="Arial"/>
                <a:cs typeface="Arial"/>
              </a:defRPr>
            </a:pPr>
            <a:r>
              <a:rPr sz="975" b="1">
                <a:solidFill>
                  <a:srgbClr val="FFFFFF"/>
                </a:solidFill>
                <a:latin typeface="Arial"/>
                <a:ea typeface="Arial"/>
                <a:cs typeface="Arial"/>
              </a:rPr>
              <a:t>RUNNING TIME</a:t>
            </a:r>
          </a:p>
        </p:txBody>
      </p:sp>
      <p:sp>
        <p:nvSpPr>
          <p:cNvPr id="5" name="">
            <a:extLst xmlns:a="http://schemas.openxmlformats.org/drawingml/2006/main">
              <a:ext uri="{FF2B5EF4-FFF2-40B4-BE49-F238E27FC236}">
                <a16:creationId xmlns:a16="http://schemas.microsoft.com/office/drawing/2014/main" id="{0BA5EE40-EA41-49CA-96C0-E5FEE1BA6834}"/>
              </a:ext>
            </a:extLst>
          </p:cNvPr>
          <p:cNvSpPr>
            <a:spLocks xmlns:a="http://schemas.openxmlformats.org/drawingml/2006/main" noGrp="1"/>
          </p:cNvSpPr>
          <p:nvPr/>
        </p:nvSpPr>
        <p:spPr>
          <a:xfrm xmlns:a="http://schemas.openxmlformats.org/drawingml/2006/main">
            <a:off x="304800" y="4591050"/>
            <a:ext cx="4533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[RUNTIME]</a:t>
            </a:r>
          </a:p>
        </p:txBody>
      </p:sp>
      <p:sp>
        <p:nvSpPr>
          <p:cNvPr id="6" name="">
            <a:extLst xmlns:a="http://schemas.openxmlformats.org/drawingml/2006/main">
              <a:ext uri="{FF2B5EF4-FFF2-40B4-BE49-F238E27FC236}">
                <a16:creationId xmlns:a16="http://schemas.microsoft.com/office/drawing/2014/main" id="{15668298-E4D6-4B98-B77A-6C147BB5187A}"/>
              </a:ext>
            </a:extLst>
          </p:cNvPr>
          <p:cNvSpPr>
            <a:spLocks xmlns:a="http://schemas.openxmlformats.org/drawingml/2006/main" noGrp="1"/>
          </p:cNvSpPr>
          <p:nvPr/>
        </p:nvSpPr>
        <p:spPr>
          <a:xfrm xmlns:a="http://schemas.openxmlformats.org/drawingml/2006/main">
            <a:off x="304800" y="5124450"/>
            <a:ext cx="45339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975" b="1">
                <a:solidFill>
                  <a:srgbClr val="FFFFFF"/>
                </a:solidFill>
                <a:latin typeface="Arial"/>
                <a:ea typeface="Arial"/>
                <a:cs typeface="Arial"/>
              </a:defRPr>
            </a:pPr>
            <a:r>
              <a:rPr sz="975" b="1">
                <a:solidFill>
                  <a:srgbClr val="FFFFFF"/>
                </a:solidFill>
                <a:latin typeface="Arial"/>
                <a:ea typeface="Arial"/>
                <a:cs typeface="Arial"/>
              </a:rPr>
              <a:t>AGE GUIDANCE</a:t>
            </a:r>
          </a:p>
        </p:txBody>
      </p:sp>
      <p:sp>
        <p:nvSpPr>
          <p:cNvPr id="7" name="">
            <a:extLst xmlns:a="http://schemas.openxmlformats.org/drawingml/2006/main">
              <a:ext uri="{FF2B5EF4-FFF2-40B4-BE49-F238E27FC236}">
                <a16:creationId xmlns:a16="http://schemas.microsoft.com/office/drawing/2014/main" id="{559B394E-2B3C-4151-A4C7-69DE619896CB}"/>
              </a:ext>
            </a:extLst>
          </p:cNvPr>
          <p:cNvSpPr>
            <a:spLocks xmlns:a="http://schemas.openxmlformats.org/drawingml/2006/main" noGrp="1"/>
          </p:cNvSpPr>
          <p:nvPr/>
        </p:nvSpPr>
        <p:spPr>
          <a:xfrm xmlns:a="http://schemas.openxmlformats.org/drawingml/2006/main">
            <a:off x="304800" y="5362575"/>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[AGE POLICY]</a:t>
            </a:r>
          </a:p>
        </p:txBody>
      </p:sp>
      <p:sp>
        <p:nvSpPr>
          <p:cNvPr id="10" name="">
            <a:extLst xmlns:a="http://schemas.openxmlformats.org/drawingml/2006/main">
              <a:ext uri="{FF2B5EF4-FFF2-40B4-BE49-F238E27FC236}">
                <a16:creationId xmlns:a16="http://schemas.microsoft.com/office/drawing/2014/main" id="{211931D5-C86F-4C61-A5D0-D3D6A36A527D}"/>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Visit details and tickets in bio</a:t>
            </a:r>
          </a:p>
        </p:txBody>
      </p:sp>
    </p:spTree>
    <p:extLst>
      <p:ext uri="{BB962C8B-B14F-4D97-AF65-F5344CB8AC3E}">
        <p14:creationId xmlns:p14="http://schemas.microsoft.com/office/powerpoint/2010/main" val="982781881"/>
      </p:ext>
    </p:extLst>
  </p:cSld>
</p:sld>
</file>

<file path=ppt/slides/slide4.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41bda4663454b8b"/>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11" name="Editable photo contrast overlay">
            <a:extLst xmlns:a="http://schemas.openxmlformats.org/drawingml/2006/main">
              <a:ext uri="{FF2B5EF4-FFF2-40B4-BE49-F238E27FC236}">
                <a16:creationId xmlns:a16="http://schemas.microsoft.com/office/drawing/2014/main" id="{15BDE8C6-0DDB-4BC5-8CB2-7CB35A58A9E5}"/>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EF0BE6E-8338-4F5C-806F-5431D800BB75}"/>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8A2D69BC-5BC8-40D2-A22F-26BCDEED7690}"/>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D61B65BD-CA9A-464F-82FE-8C0A60EA0471}"/>
              </a:ext>
            </a:extLst>
          </p:cNvPr>
          <p:cNvSpPr>
            <a:spLocks xmlns:a="http://schemas.openxmlformats.org/drawingml/2006/main" noGrp="1"/>
          </p:cNvSpPr>
          <p:nvPr/>
        </p:nvSpPr>
        <p:spPr>
          <a:xfrm xmlns:a="http://schemas.openxmlformats.org/drawingml/2006/main">
            <a:off x="285750" y="752475"/>
            <a:ext cx="4572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825" b="1">
                <a:solidFill>
                  <a:srgbClr val="FFFFFF"/>
                </a:solidFill>
                <a:latin typeface="Arial Black"/>
                <a:ea typeface="Arial Black"/>
                <a:cs typeface="Arial Black"/>
              </a:defRPr>
            </a:pPr>
            <a:r>
              <a:rPr sz="3825" b="1">
                <a:solidFill>
                  <a:srgbClr val="FFFFFF"/>
                </a:solidFill>
                <a:latin typeface="Arial Black"/>
                <a:ea typeface="Arial Black"/>
                <a:cs typeface="Arial Black"/>
              </a:rPr>
              <a:t>YOUR HOLIDAY</a:t>
            </a:r>
          </a:p>
          <a:p xmlns:a="http://schemas.openxmlformats.org/drawingml/2006/main">
            <a:pPr algn="l">
              <a:lnSpc>
                <a:spcPct val="91000"/>
              </a:lnSpc>
              <a:buNone/>
              <a:defRPr sz="3825" b="1">
                <a:solidFill>
                  <a:srgbClr val="FFFFFF"/>
                </a:solidFill>
                <a:latin typeface="Arial Black"/>
                <a:ea typeface="Arial Black"/>
                <a:cs typeface="Arial Black"/>
              </a:defRPr>
            </a:pPr>
            <a:r>
              <a:rPr sz="3825" b="1">
                <a:solidFill>
                  <a:srgbClr val="FFFFFF"/>
                </a:solidFill>
                <a:latin typeface="Arial Black"/>
                <a:ea typeface="Arial Black"/>
                <a:cs typeface="Arial Black"/>
              </a:rPr>
              <a:t>OUTING</a:t>
            </a:r>
          </a:p>
        </p:txBody>
      </p:sp>
      <p:sp>
        <p:nvSpPr>
          <p:cNvPr id="4" name="">
            <a:extLst xmlns:a="http://schemas.openxmlformats.org/drawingml/2006/main">
              <a:ext uri="{FF2B5EF4-FFF2-40B4-BE49-F238E27FC236}">
                <a16:creationId xmlns:a16="http://schemas.microsoft.com/office/drawing/2014/main" id="{0883C811-5252-4780-AB7B-D22452EDD6CE}"/>
              </a:ext>
            </a:extLst>
          </p:cNvPr>
          <p:cNvSpPr>
            <a:spLocks xmlns:a="http://schemas.openxmlformats.org/drawingml/2006/main" noGrp="1"/>
          </p:cNvSpPr>
          <p:nvPr/>
        </p:nvSpPr>
        <p:spPr>
          <a:xfrm xmlns:a="http://schemas.openxmlformats.org/drawingml/2006/main">
            <a:off x="304800" y="4657725"/>
            <a:ext cx="4533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The Nutcracker in [TOWN]</a:t>
            </a:r>
          </a:p>
        </p:txBody>
      </p:sp>
      <p:sp>
        <p:nvSpPr>
          <p:cNvPr id="5" name="">
            <a:extLst xmlns:a="http://schemas.openxmlformats.org/drawingml/2006/main">
              <a:ext uri="{FF2B5EF4-FFF2-40B4-BE49-F238E27FC236}">
                <a16:creationId xmlns:a16="http://schemas.microsoft.com/office/drawing/2014/main" id="{D62ADA8E-A8EF-439A-BB9A-6A7F8F94A0A2}"/>
              </a:ext>
            </a:extLst>
          </p:cNvPr>
          <p:cNvSpPr>
            <a:spLocks xmlns:a="http://schemas.openxmlformats.org/drawingml/2006/main" noGrp="1"/>
          </p:cNvSpPr>
          <p:nvPr/>
        </p:nvSpPr>
        <p:spPr>
          <a:xfrm xmlns:a="http://schemas.openxmlformats.org/drawingml/2006/main">
            <a:off x="304800" y="5105400"/>
            <a:ext cx="4533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1725" b="1">
                <a:solidFill>
                  <a:srgbClr val="FFFFFF"/>
                </a:solidFill>
                <a:latin typeface="Arial Black"/>
                <a:ea typeface="Arial Black"/>
                <a:cs typeface="Arial Black"/>
              </a:defRPr>
            </a:pPr>
            <a:r>
              <a:rPr sz="1725" b="1">
                <a:solidFill>
                  <a:srgbClr val="FFFFFF"/>
                </a:solidFill>
                <a:latin typeface="Arial Black"/>
                <a:ea typeface="Arial Black"/>
                <a:cs typeface="Arial Black"/>
              </a:rPr>
              <a:t>[DATES + TIMES]</a:t>
            </a:r>
          </a:p>
        </p:txBody>
      </p:sp>
      <p:sp>
        <p:nvSpPr>
          <p:cNvPr id="6" name="">
            <a:extLst xmlns:a="http://schemas.openxmlformats.org/drawingml/2006/main">
              <a:ext uri="{FF2B5EF4-FFF2-40B4-BE49-F238E27FC236}">
                <a16:creationId xmlns:a16="http://schemas.microsoft.com/office/drawing/2014/main" id="{628D695F-65A0-42DC-9077-3E67DB689C74}"/>
              </a:ext>
            </a:extLst>
          </p:cNvPr>
          <p:cNvSpPr>
            <a:spLocks xmlns:a="http://schemas.openxmlformats.org/drawingml/2006/main" noGrp="1"/>
          </p:cNvSpPr>
          <p:nvPr/>
        </p:nvSpPr>
        <p:spPr>
          <a:xfrm xmlns:a="http://schemas.openxmlformats.org/drawingml/2006/main">
            <a:off x="304800" y="5467350"/>
            <a:ext cx="45339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350" b="0">
                <a:solidFill>
                  <a:srgbClr val="FFFFFF"/>
                </a:solidFill>
                <a:latin typeface="Arial"/>
                <a:ea typeface="Arial"/>
                <a:cs typeface="Arial"/>
              </a:defRPr>
            </a:pPr>
            <a:r>
              <a:rPr sz="1350" b="0">
                <a:solidFill>
                  <a:srgbClr val="FFFFFF"/>
                </a:solidFill>
                <a:latin typeface="Arial"/>
                <a:ea typeface="Arial"/>
                <a:cs typeface="Arial"/>
              </a:rPr>
              <a:t>[VENUE], [TOWN]</a:t>
            </a:r>
          </a:p>
        </p:txBody>
      </p:sp>
      <p:sp>
        <p:nvSpPr>
          <p:cNvPr id="9" name="">
            <a:extLst xmlns:a="http://schemas.openxmlformats.org/drawingml/2006/main">
              <a:ext uri="{FF2B5EF4-FFF2-40B4-BE49-F238E27FC236}">
                <a16:creationId xmlns:a16="http://schemas.microsoft.com/office/drawing/2014/main" id="{0AB61FCA-B04F-4881-8064-428B0ED95C8B}"/>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Tickets through the link in bio</a:t>
            </a:r>
          </a:p>
        </p:txBody>
      </p:sp>
    </p:spTree>
    <p:extLst>
      <p:ext uri="{BB962C8B-B14F-4D97-AF65-F5344CB8AC3E}">
        <p14:creationId xmlns:p14="http://schemas.microsoft.com/office/powerpoint/2010/main" val="1466223758"/>
      </p:ext>
    </p:extLst>
  </p:cSld>
</p:sld>
</file>

<file path=ppt/slides/slide5.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6ba5a85cee7406f"/>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11" name="Editable photo contrast overlay">
            <a:extLst xmlns:a="http://schemas.openxmlformats.org/drawingml/2006/main">
              <a:ext uri="{FF2B5EF4-FFF2-40B4-BE49-F238E27FC236}">
                <a16:creationId xmlns:a16="http://schemas.microsoft.com/office/drawing/2014/main" id="{AB8144BD-C9A3-4476-82FB-77D9AF592A5B}"/>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01134BF-8926-4C64-8EBB-3662F5A135A4}"/>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200E63B1-7EAE-42FF-A107-896860B559CC}"/>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B5EBC823-C70D-4CED-8340-EF1D2194706E}"/>
              </a:ext>
            </a:extLst>
          </p:cNvPr>
          <p:cNvSpPr>
            <a:spLocks xmlns:a="http://schemas.openxmlformats.org/drawingml/2006/main" noGrp="1"/>
          </p:cNvSpPr>
          <p:nvPr/>
        </p:nvSpPr>
        <p:spPr>
          <a:xfrm xmlns:a="http://schemas.openxmlformats.org/drawingml/2006/main">
            <a:off x="238125" y="657225"/>
            <a:ext cx="16668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10725" b="1">
                <a:solidFill>
                  <a:srgbClr val="FFFFFF"/>
                </a:solidFill>
                <a:latin typeface="Arial Black"/>
                <a:ea typeface="Arial Black"/>
                <a:cs typeface="Arial Black"/>
              </a:defRPr>
            </a:pPr>
            <a:r>
              <a:rPr sz="10725" b="1">
                <a:solidFill>
                  <a:srgbClr val="FFFFFF"/>
                </a:solidFill>
                <a:latin typeface="Arial Black"/>
                <a:ea typeface="Arial Black"/>
                <a:cs typeface="Arial Black"/>
              </a:rPr>
              <a:t>7</a:t>
            </a:r>
          </a:p>
        </p:txBody>
      </p:sp>
      <p:sp>
        <p:nvSpPr>
          <p:cNvPr id="4" name="">
            <a:extLst xmlns:a="http://schemas.openxmlformats.org/drawingml/2006/main">
              <a:ext uri="{FF2B5EF4-FFF2-40B4-BE49-F238E27FC236}">
                <a16:creationId xmlns:a16="http://schemas.microsoft.com/office/drawing/2014/main" id="{8272E30E-18C0-4DBE-8BA4-9F5C9911268C}"/>
              </a:ext>
            </a:extLst>
          </p:cNvPr>
          <p:cNvSpPr>
            <a:spLocks xmlns:a="http://schemas.openxmlformats.org/drawingml/2006/main" noGrp="1"/>
          </p:cNvSpPr>
          <p:nvPr/>
        </p:nvSpPr>
        <p:spPr>
          <a:xfrm xmlns:a="http://schemas.openxmlformats.org/drawingml/2006/main">
            <a:off x="2047875" y="981075"/>
            <a:ext cx="28003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DAYS TO</a:t>
            </a:r>
          </a:p>
          <a:p xmlns:a="http://schemas.openxmlformats.org/drawingml/2006/main">
            <a:pPr algn="l">
              <a:lnSpc>
                <a:spcPct val="91000"/>
              </a:lnSpc>
              <a:buNone/>
              <a:defRPr sz="3000" b="1">
                <a:solidFill>
                  <a:srgbClr val="FFFFFF"/>
                </a:solidFill>
                <a:latin typeface="Arial Black"/>
                <a:ea typeface="Arial Black"/>
                <a:cs typeface="Arial Black"/>
              </a:defRPr>
            </a:pPr>
            <a:r>
              <a:rPr sz="3000" b="1">
                <a:solidFill>
                  <a:srgbClr val="FFFFFF"/>
                </a:solidFill>
                <a:latin typeface="Arial Black"/>
                <a:ea typeface="Arial Black"/>
                <a:cs typeface="Arial Black"/>
              </a:rPr>
              <a:t>CURTAIN</a:t>
            </a:r>
          </a:p>
        </p:txBody>
      </p:sp>
      <p:sp>
        <p:nvSpPr>
          <p:cNvPr id="5" name="">
            <a:extLst xmlns:a="http://schemas.openxmlformats.org/drawingml/2006/main">
              <a:ext uri="{FF2B5EF4-FFF2-40B4-BE49-F238E27FC236}">
                <a16:creationId xmlns:a16="http://schemas.microsoft.com/office/drawing/2014/main" id="{753B0E6F-F504-48A1-8F90-01E1B2D4DA09}"/>
              </a:ext>
            </a:extLst>
          </p:cNvPr>
          <p:cNvSpPr>
            <a:spLocks xmlns:a="http://schemas.openxmlformats.org/drawingml/2006/main" noGrp="1"/>
          </p:cNvSpPr>
          <p:nvPr/>
        </p:nvSpPr>
        <p:spPr>
          <a:xfrm xmlns:a="http://schemas.openxmlformats.org/drawingml/2006/main">
            <a:off x="304800" y="5057775"/>
            <a:ext cx="45339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025" b="1">
                <a:solidFill>
                  <a:srgbClr val="FFFFFF"/>
                </a:solidFill>
                <a:latin typeface="Arial Black"/>
                <a:ea typeface="Arial Black"/>
                <a:cs typeface="Arial Black"/>
              </a:defRPr>
            </a:pPr>
            <a:r>
              <a:rPr sz="2025" b="1">
                <a:solidFill>
                  <a:srgbClr val="FFFFFF"/>
                </a:solidFill>
                <a:latin typeface="Arial Black"/>
                <a:ea typeface="Arial Black"/>
                <a:cs typeface="Arial Black"/>
              </a:rPr>
              <a:t>The Nutcracker</a:t>
            </a:r>
          </a:p>
        </p:txBody>
      </p:sp>
      <p:sp>
        <p:nvSpPr>
          <p:cNvPr id="6" name="">
            <a:extLst xmlns:a="http://schemas.openxmlformats.org/drawingml/2006/main">
              <a:ext uri="{FF2B5EF4-FFF2-40B4-BE49-F238E27FC236}">
                <a16:creationId xmlns:a16="http://schemas.microsoft.com/office/drawing/2014/main" id="{F78B9083-51E1-46B0-B026-C6C06B8D2411}"/>
              </a:ext>
            </a:extLst>
          </p:cNvPr>
          <p:cNvSpPr>
            <a:spLocks xmlns:a="http://schemas.openxmlformats.org/drawingml/2006/main" noGrp="1"/>
          </p:cNvSpPr>
          <p:nvPr/>
        </p:nvSpPr>
        <p:spPr>
          <a:xfrm xmlns:a="http://schemas.openxmlformats.org/drawingml/2006/main">
            <a:off x="304800" y="5495925"/>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[DATES + TIMES]</a:t>
            </a:r>
          </a:p>
        </p:txBody>
      </p:sp>
      <p:sp>
        <p:nvSpPr>
          <p:cNvPr id="9" name="">
            <a:extLst xmlns:a="http://schemas.openxmlformats.org/drawingml/2006/main">
              <a:ext uri="{FF2B5EF4-FFF2-40B4-BE49-F238E27FC236}">
                <a16:creationId xmlns:a16="http://schemas.microsoft.com/office/drawing/2014/main" id="{05AFB242-62EC-40BD-AF96-616057C5A02D}"/>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Tickets through the link in bio</a:t>
            </a:r>
          </a:p>
        </p:txBody>
      </p:sp>
    </p:spTree>
    <p:extLst>
      <p:ext uri="{BB962C8B-B14F-4D97-AF65-F5344CB8AC3E}">
        <p14:creationId xmlns:p14="http://schemas.microsoft.com/office/powerpoint/2010/main" val="1329641284"/>
      </p:ext>
    </p:extLst>
  </p:cSld>
</p:sld>
</file>

<file path=ppt/slides/slide6.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ee238fa222747b8"/>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BC1183DF-8FFA-4C2F-ABE6-E1761AF30DE1}"/>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234B304-D276-4B21-BE78-47467BD88AA1}"/>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F3182BD8-0C54-4F4F-8CE7-664370C3E868}"/>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8D7103FE-3EE9-40D3-BC31-2164EFE79DE0}"/>
              </a:ext>
            </a:extLst>
          </p:cNvPr>
          <p:cNvSpPr>
            <a:spLocks xmlns:a="http://schemas.openxmlformats.org/drawingml/2006/main" noGrp="1"/>
          </p:cNvSpPr>
          <p:nvPr/>
        </p:nvSpPr>
        <p:spPr>
          <a:xfrm xmlns:a="http://schemas.openxmlformats.org/drawingml/2006/main">
            <a:off x="285750" y="752475"/>
            <a:ext cx="4572000" cy="1876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4125" b="1">
                <a:solidFill>
                  <a:srgbClr val="FFFFFF"/>
                </a:solidFill>
                <a:latin typeface="Arial Black"/>
                <a:ea typeface="Arial Black"/>
                <a:cs typeface="Arial Black"/>
              </a:defRPr>
            </a:pPr>
            <a:r>
              <a:rPr sz="4125" b="1">
                <a:solidFill>
                  <a:srgbClr val="FFFFFF"/>
                </a:solidFill>
                <a:latin typeface="Arial Black"/>
                <a:ea typeface="Arial Black"/>
                <a:cs typeface="Arial Black"/>
              </a:rPr>
              <a:t>MAKE IT A</a:t>
            </a:r>
          </a:p>
          <a:p xmlns:a="http://schemas.openxmlformats.org/drawingml/2006/main">
            <a:pPr algn="l">
              <a:lnSpc>
                <a:spcPct val="91000"/>
              </a:lnSpc>
              <a:buNone/>
              <a:defRPr sz="4125" b="1">
                <a:solidFill>
                  <a:srgbClr val="FFFFFF"/>
                </a:solidFill>
                <a:latin typeface="Arial Black"/>
                <a:ea typeface="Arial Black"/>
                <a:cs typeface="Arial Black"/>
              </a:defRPr>
            </a:pPr>
            <a:r>
              <a:rPr sz="4125" b="1">
                <a:solidFill>
                  <a:srgbClr val="FFFFFF"/>
                </a:solidFill>
                <a:latin typeface="Arial Black"/>
                <a:ea typeface="Arial Black"/>
                <a:cs typeface="Arial Black"/>
              </a:rPr>
              <a:t>[DAY]</a:t>
            </a:r>
          </a:p>
          <a:p xmlns:a="http://schemas.openxmlformats.org/drawingml/2006/main">
            <a:pPr algn="l">
              <a:lnSpc>
                <a:spcPct val="91000"/>
              </a:lnSpc>
              <a:buNone/>
              <a:defRPr sz="4125" b="1">
                <a:solidFill>
                  <a:srgbClr val="FFFFFF"/>
                </a:solidFill>
                <a:latin typeface="Arial Black"/>
                <a:ea typeface="Arial Black"/>
                <a:cs typeface="Arial Black"/>
              </a:defRPr>
            </a:pPr>
            <a:r>
              <a:rPr sz="4125" b="1">
                <a:solidFill>
                  <a:srgbClr val="FFFFFF"/>
                </a:solidFill>
                <a:latin typeface="Arial Black"/>
                <a:ea typeface="Arial Black"/>
                <a:cs typeface="Arial Black"/>
              </a:rPr>
              <a:t>OUTING</a:t>
            </a:r>
          </a:p>
        </p:txBody>
      </p:sp>
      <p:sp>
        <p:nvSpPr>
          <p:cNvPr id="4" name="">
            <a:extLst xmlns:a="http://schemas.openxmlformats.org/drawingml/2006/main">
              <a:ext uri="{FF2B5EF4-FFF2-40B4-BE49-F238E27FC236}">
                <a16:creationId xmlns:a16="http://schemas.microsoft.com/office/drawing/2014/main" id="{FCBD0E43-C445-411E-A2B2-B4B25C1DE731}"/>
              </a:ext>
            </a:extLst>
          </p:cNvPr>
          <p:cNvSpPr>
            <a:spLocks xmlns:a="http://schemas.openxmlformats.org/drawingml/2006/main" noGrp="1"/>
          </p:cNvSpPr>
          <p:nvPr/>
        </p:nvSpPr>
        <p:spPr>
          <a:xfrm xmlns:a="http://schemas.openxmlformats.org/drawingml/2006/main">
            <a:off x="304800" y="5057775"/>
            <a:ext cx="45339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025" b="1">
                <a:solidFill>
                  <a:srgbClr val="FFFFFF"/>
                </a:solidFill>
                <a:latin typeface="Arial Black"/>
                <a:ea typeface="Arial Black"/>
                <a:cs typeface="Arial Black"/>
              </a:defRPr>
            </a:pPr>
            <a:r>
              <a:rPr sz="2025" b="1">
                <a:solidFill>
                  <a:srgbClr val="FFFFFF"/>
                </a:solidFill>
                <a:latin typeface="Arial Black"/>
                <a:ea typeface="Arial Black"/>
                <a:cs typeface="Arial Black"/>
              </a:rPr>
              <a:t>The Nutcracker</a:t>
            </a:r>
          </a:p>
        </p:txBody>
      </p:sp>
      <p:sp>
        <p:nvSpPr>
          <p:cNvPr id="5" name="">
            <a:extLst xmlns:a="http://schemas.openxmlformats.org/drawingml/2006/main">
              <a:ext uri="{FF2B5EF4-FFF2-40B4-BE49-F238E27FC236}">
                <a16:creationId xmlns:a16="http://schemas.microsoft.com/office/drawing/2014/main" id="{F5F2D539-EC3E-4E26-8D2C-04B74815147A}"/>
              </a:ext>
            </a:extLst>
          </p:cNvPr>
          <p:cNvSpPr>
            <a:spLocks xmlns:a="http://schemas.openxmlformats.org/drawingml/2006/main" noGrp="1"/>
          </p:cNvSpPr>
          <p:nvPr/>
        </p:nvSpPr>
        <p:spPr>
          <a:xfrm xmlns:a="http://schemas.openxmlformats.org/drawingml/2006/main">
            <a:off x="304800" y="5495925"/>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650" b="0">
                <a:solidFill>
                  <a:srgbClr val="FFFFFF"/>
                </a:solidFill>
                <a:latin typeface="Arial"/>
                <a:ea typeface="Arial"/>
                <a:cs typeface="Arial"/>
              </a:defRPr>
            </a:pPr>
            <a:r>
              <a:rPr sz="1650" b="0">
                <a:solidFill>
                  <a:srgbClr val="FFFFFF"/>
                </a:solidFill>
                <a:latin typeface="Arial"/>
                <a:ea typeface="Arial"/>
                <a:cs typeface="Arial"/>
              </a:rPr>
              <a:t>[EXACT DATE + TIME]</a:t>
            </a:r>
          </a:p>
        </p:txBody>
      </p:sp>
      <p:sp>
        <p:nvSpPr>
          <p:cNvPr id="6" name="">
            <a:extLst xmlns:a="http://schemas.openxmlformats.org/drawingml/2006/main">
              <a:ext uri="{FF2B5EF4-FFF2-40B4-BE49-F238E27FC236}">
                <a16:creationId xmlns:a16="http://schemas.microsoft.com/office/drawing/2014/main" id="{79981505-666E-4422-B794-3E3182FDC7F6}"/>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Tickets through the link in bio</a:t>
            </a:r>
          </a:p>
        </p:txBody>
      </p:sp>
    </p:spTree>
    <p:extLst>
      <p:ext uri="{BB962C8B-B14F-4D97-AF65-F5344CB8AC3E}">
        <p14:creationId xmlns:p14="http://schemas.microsoft.com/office/powerpoint/2010/main" val="1494465153"/>
      </p:ext>
    </p:extLst>
  </p:cSld>
</p:sld>
</file>

<file path=ppt/slides/slide7.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ae348951dcf4288"/>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11" name="Editable photo contrast overlay">
            <a:extLst xmlns:a="http://schemas.openxmlformats.org/drawingml/2006/main">
              <a:ext uri="{FF2B5EF4-FFF2-40B4-BE49-F238E27FC236}">
                <a16:creationId xmlns:a16="http://schemas.microsoft.com/office/drawing/2014/main" id="{66EC3806-565B-4488-A685-99D476C15AC3}"/>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8FD99FC-F6CC-4BE5-99B6-60036A015B22}"/>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D69F2B47-B070-4B39-AF47-58C612D41E97}"/>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CE57E37D-06F9-47EC-85E8-152E6E68B200}"/>
              </a:ext>
            </a:extLst>
          </p:cNvPr>
          <p:cNvSpPr>
            <a:spLocks xmlns:a="http://schemas.openxmlformats.org/drawingml/2006/main" noGrp="1"/>
          </p:cNvSpPr>
          <p:nvPr/>
        </p:nvSpPr>
        <p:spPr>
          <a:xfrm xmlns:a="http://schemas.openxmlformats.org/drawingml/2006/main">
            <a:off x="285750" y="742950"/>
            <a:ext cx="457200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BEFORE YOU</a:t>
            </a:r>
          </a:p>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LEAVE HOME</a:t>
            </a:r>
          </a:p>
        </p:txBody>
      </p:sp>
      <p:sp>
        <p:nvSpPr>
          <p:cNvPr id="4" name="">
            <a:extLst xmlns:a="http://schemas.openxmlformats.org/drawingml/2006/main">
              <a:ext uri="{FF2B5EF4-FFF2-40B4-BE49-F238E27FC236}">
                <a16:creationId xmlns:a16="http://schemas.microsoft.com/office/drawing/2014/main" id="{2E55ADCB-BBDB-449F-A428-DF42F62B3E3D}"/>
              </a:ext>
            </a:extLst>
          </p:cNvPr>
          <p:cNvSpPr>
            <a:spLocks xmlns:a="http://schemas.openxmlformats.org/drawingml/2006/main" noGrp="1"/>
          </p:cNvSpPr>
          <p:nvPr/>
        </p:nvSpPr>
        <p:spPr>
          <a:xfrm xmlns:a="http://schemas.openxmlformats.org/drawingml/2006/main">
            <a:off x="304800" y="4229100"/>
            <a:ext cx="904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975" b="1">
                <a:solidFill>
                  <a:srgbClr val="FFFFFF"/>
                </a:solidFill>
                <a:latin typeface="Arial"/>
                <a:ea typeface="Arial"/>
                <a:cs typeface="Arial"/>
              </a:defRPr>
            </a:pPr>
            <a:r>
              <a:rPr sz="975" b="1">
                <a:solidFill>
                  <a:srgbClr val="FFFFFF"/>
                </a:solidFill>
                <a:latin typeface="Arial"/>
                <a:ea typeface="Arial"/>
                <a:cs typeface="Arial"/>
              </a:rPr>
              <a:t>ARRIVAL</a:t>
            </a:r>
          </a:p>
        </p:txBody>
      </p:sp>
      <p:sp>
        <p:nvSpPr>
          <p:cNvPr id="5" name="">
            <a:extLst xmlns:a="http://schemas.openxmlformats.org/drawingml/2006/main">
              <a:ext uri="{FF2B5EF4-FFF2-40B4-BE49-F238E27FC236}">
                <a16:creationId xmlns:a16="http://schemas.microsoft.com/office/drawing/2014/main" id="{F462ECC4-E16C-422A-943E-7E53B4F33A41}"/>
              </a:ext>
            </a:extLst>
          </p:cNvPr>
          <p:cNvSpPr>
            <a:spLocks xmlns:a="http://schemas.openxmlformats.org/drawingml/2006/main" noGrp="1"/>
          </p:cNvSpPr>
          <p:nvPr/>
        </p:nvSpPr>
        <p:spPr>
          <a:xfrm xmlns:a="http://schemas.openxmlformats.org/drawingml/2006/main">
            <a:off x="1381125" y="4210050"/>
            <a:ext cx="34575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[ARRIVAL]</a:t>
            </a:r>
          </a:p>
        </p:txBody>
      </p:sp>
      <p:sp>
        <p:nvSpPr>
          <p:cNvPr id="6" name="">
            <a:extLst xmlns:a="http://schemas.openxmlformats.org/drawingml/2006/main">
              <a:ext uri="{FF2B5EF4-FFF2-40B4-BE49-F238E27FC236}">
                <a16:creationId xmlns:a16="http://schemas.microsoft.com/office/drawing/2014/main" id="{00046397-EB54-4623-B425-63ED1731CDC5}"/>
              </a:ext>
            </a:extLst>
          </p:cNvPr>
          <p:cNvSpPr>
            <a:spLocks xmlns:a="http://schemas.openxmlformats.org/drawingml/2006/main" noGrp="1"/>
          </p:cNvSpPr>
          <p:nvPr/>
        </p:nvSpPr>
        <p:spPr>
          <a:xfrm xmlns:a="http://schemas.openxmlformats.org/drawingml/2006/main">
            <a:off x="304800" y="4733925"/>
            <a:ext cx="904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975" b="1">
                <a:solidFill>
                  <a:srgbClr val="FFFFFF"/>
                </a:solidFill>
                <a:latin typeface="Arial"/>
                <a:ea typeface="Arial"/>
                <a:cs typeface="Arial"/>
              </a:defRPr>
            </a:pPr>
            <a:r>
              <a:rPr sz="975" b="1">
                <a:solidFill>
                  <a:srgbClr val="FFFFFF"/>
                </a:solidFill>
                <a:latin typeface="Arial"/>
                <a:ea typeface="Arial"/>
                <a:cs typeface="Arial"/>
              </a:rPr>
              <a:t>PARKING</a:t>
            </a:r>
          </a:p>
        </p:txBody>
      </p:sp>
      <p:sp>
        <p:nvSpPr>
          <p:cNvPr id="9" name="">
            <a:extLst xmlns:a="http://schemas.openxmlformats.org/drawingml/2006/main">
              <a:ext uri="{FF2B5EF4-FFF2-40B4-BE49-F238E27FC236}">
                <a16:creationId xmlns:a16="http://schemas.microsoft.com/office/drawing/2014/main" id="{BBAD4115-25F4-4D4D-A1CE-5501D7B103C2}"/>
              </a:ext>
            </a:extLst>
          </p:cNvPr>
          <p:cNvSpPr>
            <a:spLocks xmlns:a="http://schemas.openxmlformats.org/drawingml/2006/main" noGrp="1"/>
          </p:cNvSpPr>
          <p:nvPr/>
        </p:nvSpPr>
        <p:spPr>
          <a:xfrm xmlns:a="http://schemas.openxmlformats.org/drawingml/2006/main">
            <a:off x="1381125" y="4714875"/>
            <a:ext cx="34575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[PARKING]</a:t>
            </a:r>
          </a:p>
        </p:txBody>
      </p:sp>
      <p:sp>
        <p:nvSpPr>
          <p:cNvPr id="12" name="">
            <a:extLst xmlns:a="http://schemas.openxmlformats.org/drawingml/2006/main">
              <a:ext uri="{FF2B5EF4-FFF2-40B4-BE49-F238E27FC236}">
                <a16:creationId xmlns:a16="http://schemas.microsoft.com/office/drawing/2014/main" id="{F41F3101-0B28-444C-9FB0-ED808AD22F49}"/>
              </a:ext>
            </a:extLst>
          </p:cNvPr>
          <p:cNvSpPr>
            <a:spLocks xmlns:a="http://schemas.openxmlformats.org/drawingml/2006/main" noGrp="1"/>
          </p:cNvSpPr>
          <p:nvPr/>
        </p:nvSpPr>
        <p:spPr>
          <a:xfrm xmlns:a="http://schemas.openxmlformats.org/drawingml/2006/main">
            <a:off x="304800" y="5238750"/>
            <a:ext cx="904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975" b="1">
                <a:solidFill>
                  <a:srgbClr val="FFFFFF"/>
                </a:solidFill>
                <a:latin typeface="Arial"/>
                <a:ea typeface="Arial"/>
                <a:cs typeface="Arial"/>
              </a:defRPr>
            </a:pPr>
            <a:r>
              <a:rPr sz="975" b="1">
                <a:solidFill>
                  <a:srgbClr val="FFFFFF"/>
                </a:solidFill>
                <a:latin typeface="Arial"/>
                <a:ea typeface="Arial"/>
                <a:cs typeface="Arial"/>
              </a:rPr>
              <a:t>ENTRY</a:t>
            </a:r>
          </a:p>
        </p:txBody>
      </p:sp>
      <p:sp>
        <p:nvSpPr>
          <p:cNvPr id="13" name="">
            <a:extLst xmlns:a="http://schemas.openxmlformats.org/drawingml/2006/main">
              <a:ext uri="{FF2B5EF4-FFF2-40B4-BE49-F238E27FC236}">
                <a16:creationId xmlns:a16="http://schemas.microsoft.com/office/drawing/2014/main" id="{291CB632-655C-4077-8CDE-178E56518242}"/>
              </a:ext>
            </a:extLst>
          </p:cNvPr>
          <p:cNvSpPr>
            <a:spLocks xmlns:a="http://schemas.openxmlformats.org/drawingml/2006/main" noGrp="1"/>
          </p:cNvSpPr>
          <p:nvPr/>
        </p:nvSpPr>
        <p:spPr>
          <a:xfrm xmlns:a="http://schemas.openxmlformats.org/drawingml/2006/main">
            <a:off x="1381125" y="5219700"/>
            <a:ext cx="34575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[ENTRY]</a:t>
            </a:r>
          </a:p>
        </p:txBody>
      </p:sp>
      <p:sp>
        <p:nvSpPr>
          <p:cNvPr id="14" name="">
            <a:extLst xmlns:a="http://schemas.openxmlformats.org/drawingml/2006/main">
              <a:ext uri="{FF2B5EF4-FFF2-40B4-BE49-F238E27FC236}">
                <a16:creationId xmlns:a16="http://schemas.microsoft.com/office/drawing/2014/main" id="{41B9AB90-F0F0-4984-9165-3F3F01F1015F}"/>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Full visitor details through our bio</a:t>
            </a:r>
          </a:p>
        </p:txBody>
      </p:sp>
    </p:spTree>
    <p:extLst>
      <p:ext uri="{BB962C8B-B14F-4D97-AF65-F5344CB8AC3E}">
        <p14:creationId xmlns:p14="http://schemas.microsoft.com/office/powerpoint/2010/main" val="818675788"/>
      </p:ext>
    </p:extLst>
  </p:cSld>
</p:sld>
</file>

<file path=ppt/slides/slide8.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8f4fb34313a48ed"/>
          <a:srcRect xmlns:a="http://schemas.openxmlformats.org/drawingml/2006/main" l="0" t="0" r="0" b="0"/>
          <a:stretch xmlns:a="http://schemas.openxmlformats.org/drawingml/2006/main"/>
        </p:blipFill>
        <p:spPr>
          <a:xfrm xmlns:a="http://schemas.openxmlformats.org/drawingml/2006/main">
            <a:off x="0" y="0"/>
            <a:ext cx="5143500" cy="6429375"/>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E6DF4120-030A-47A4-B38D-3C195CDB9F6D}"/>
              </a:ext>
            </a:extLst>
          </p:cNvPr>
          <p:cNvSpPr>
            <a:spLocks xmlns:a="http://schemas.openxmlformats.org/drawingml/2006/main" noGrp="1"/>
          </p:cNvSpPr>
          <p:nvPr/>
        </p:nvSpPr>
        <p:spPr>
          <a:xfrm xmlns:a="http://schemas.openxmlformats.org/drawingml/2006/main">
            <a:off x="0" y="0"/>
            <a:ext cx="5143500" cy="6429375"/>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65000"/>
                </a:srgbClr>
              </a:gs>
              <a:gs pos="78000">
                <a:srgbClr val="050509">
                  <a:alpha val="72000"/>
                </a:srgbClr>
              </a:gs>
              <a:gs pos="100000">
                <a:srgbClr val="050509">
                  <a:alpha val="92000"/>
                </a:srgbClr>
              </a:gs>
            </a:gsLst>
            <a:lin ang="5400000"/>
          </a:gra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1A73B3A-17DA-43C4-97D2-A320E3266076}"/>
              </a:ext>
            </a:extLst>
          </p:cNvPr>
          <p:cNvSpPr>
            <a:spLocks xmlns:a="http://schemas.openxmlformats.org/drawingml/2006/main" noGrp="1"/>
          </p:cNvSpPr>
          <p:nvPr/>
        </p:nvSpPr>
        <p:spPr>
          <a:xfrm xmlns:a="http://schemas.openxmlformats.org/drawingml/2006/main">
            <a:off x="304800" y="276225"/>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600357E1-94DC-43BF-87D4-44BA75979F3F}"/>
              </a:ext>
            </a:extLst>
          </p:cNvPr>
          <p:cNvSpPr>
            <a:spLocks xmlns:a="http://schemas.openxmlformats.org/drawingml/2006/main" noGrp="1"/>
          </p:cNvSpPr>
          <p:nvPr/>
        </p:nvSpPr>
        <p:spPr>
          <a:xfrm xmlns:a="http://schemas.openxmlformats.org/drawingml/2006/main">
            <a:off x="304800" y="620077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7D7AEB83-0866-4520-8BE7-9DC4C92ECAC9}"/>
              </a:ext>
            </a:extLst>
          </p:cNvPr>
          <p:cNvSpPr>
            <a:spLocks xmlns:a="http://schemas.openxmlformats.org/drawingml/2006/main" noGrp="1"/>
          </p:cNvSpPr>
          <p:nvPr/>
        </p:nvSpPr>
        <p:spPr>
          <a:xfrm xmlns:a="http://schemas.openxmlformats.org/drawingml/2006/main">
            <a:off x="285750" y="3238500"/>
            <a:ext cx="4572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825" b="1">
                <a:solidFill>
                  <a:srgbClr val="FFFFFF"/>
                </a:solidFill>
                <a:latin typeface="Arial Black"/>
                <a:ea typeface="Arial Black"/>
                <a:cs typeface="Arial Black"/>
              </a:defRPr>
            </a:pPr>
            <a:r>
              <a:rPr sz="3825" b="1">
                <a:solidFill>
                  <a:srgbClr val="FFFFFF"/>
                </a:solidFill>
                <a:latin typeface="Arial Black"/>
                <a:ea typeface="Arial Black"/>
                <a:cs typeface="Arial Black"/>
              </a:rPr>
              <a:t>YOU WERE</a:t>
            </a:r>
          </a:p>
          <a:p xmlns:a="http://schemas.openxmlformats.org/drawingml/2006/main">
            <a:pPr algn="l">
              <a:lnSpc>
                <a:spcPct val="91000"/>
              </a:lnSpc>
              <a:buNone/>
              <a:defRPr sz="3825" b="1">
                <a:solidFill>
                  <a:srgbClr val="FFFFFF"/>
                </a:solidFill>
                <a:latin typeface="Arial Black"/>
                <a:ea typeface="Arial Black"/>
                <a:cs typeface="Arial Black"/>
              </a:defRPr>
            </a:pPr>
            <a:r>
              <a:rPr sz="3825" b="1">
                <a:solidFill>
                  <a:srgbClr val="FFFFFF"/>
                </a:solidFill>
                <a:latin typeface="Arial Black"/>
                <a:ea typeface="Arial Black"/>
                <a:cs typeface="Arial Black"/>
              </a:rPr>
              <a:t>PART OF</a:t>
            </a:r>
          </a:p>
          <a:p xmlns:a="http://schemas.openxmlformats.org/drawingml/2006/main">
            <a:pPr algn="l">
              <a:lnSpc>
                <a:spcPct val="91000"/>
              </a:lnSpc>
              <a:buNone/>
              <a:defRPr sz="3825" b="1">
                <a:solidFill>
                  <a:srgbClr val="FFFFFF"/>
                </a:solidFill>
                <a:latin typeface="Arial Black"/>
                <a:ea typeface="Arial Black"/>
                <a:cs typeface="Arial Black"/>
              </a:defRPr>
            </a:pPr>
            <a:r>
              <a:rPr sz="3825" b="1">
                <a:solidFill>
                  <a:srgbClr val="FFFFFF"/>
                </a:solidFill>
                <a:latin typeface="Arial Black"/>
                <a:ea typeface="Arial Black"/>
                <a:cs typeface="Arial Black"/>
              </a:rPr>
              <a:t>THE MAGIC</a:t>
            </a:r>
          </a:p>
        </p:txBody>
      </p:sp>
      <p:sp>
        <p:nvSpPr>
          <p:cNvPr id="4" name="">
            <a:extLst xmlns:a="http://schemas.openxmlformats.org/drawingml/2006/main">
              <a:ext uri="{FF2B5EF4-FFF2-40B4-BE49-F238E27FC236}">
                <a16:creationId xmlns:a16="http://schemas.microsoft.com/office/drawing/2014/main" id="{C47616B9-41E1-4AE0-AE6F-16E96F4820E5}"/>
              </a:ext>
            </a:extLst>
          </p:cNvPr>
          <p:cNvSpPr>
            <a:spLocks xmlns:a="http://schemas.openxmlformats.org/drawingml/2006/main" noGrp="1"/>
          </p:cNvSpPr>
          <p:nvPr/>
        </p:nvSpPr>
        <p:spPr>
          <a:xfrm xmlns:a="http://schemas.openxmlformats.org/drawingml/2006/main">
            <a:off x="304800" y="5267325"/>
            <a:ext cx="45339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100" b="1">
                <a:solidFill>
                  <a:srgbClr val="FFFFFF"/>
                </a:solidFill>
                <a:latin typeface="Arial Black"/>
                <a:ea typeface="Arial Black"/>
                <a:cs typeface="Arial Black"/>
              </a:defRPr>
            </a:pPr>
            <a:r>
              <a:rPr sz="2100" b="1">
                <a:solidFill>
                  <a:srgbClr val="FFFFFF"/>
                </a:solidFill>
                <a:latin typeface="Arial Black"/>
                <a:ea typeface="Arial Black"/>
                <a:cs typeface="Arial Black"/>
              </a:rPr>
              <a:t>Thank you, [TOWN]</a:t>
            </a:r>
          </a:p>
        </p:txBody>
      </p:sp>
      <p:sp>
        <p:nvSpPr>
          <p:cNvPr id="7" name="">
            <a:extLst xmlns:a="http://schemas.openxmlformats.org/drawingml/2006/main">
              <a:ext uri="{FF2B5EF4-FFF2-40B4-BE49-F238E27FC236}">
                <a16:creationId xmlns:a16="http://schemas.microsoft.com/office/drawing/2014/main" id="{11876258-D16A-4EAF-9B63-FE03F237FE20}"/>
              </a:ext>
            </a:extLst>
          </p:cNvPr>
          <p:cNvSpPr>
            <a:spLocks xmlns:a="http://schemas.openxmlformats.org/drawingml/2006/main" noGrp="1"/>
          </p:cNvSpPr>
          <p:nvPr/>
        </p:nvSpPr>
        <p:spPr>
          <a:xfrm xmlns:a="http://schemas.openxmlformats.org/drawingml/2006/main">
            <a:off x="304800" y="5829300"/>
            <a:ext cx="4533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425" b="0">
                <a:solidFill>
                  <a:srgbClr val="FFFFFF"/>
                </a:solidFill>
                <a:latin typeface="Arial"/>
                <a:ea typeface="Arial"/>
                <a:cs typeface="Arial"/>
              </a:defRPr>
            </a:pPr>
            <a:r>
              <a:rPr sz="1425" b="0">
                <a:solidFill>
                  <a:srgbClr val="FFFFFF"/>
                </a:solidFill>
                <a:latin typeface="Arial"/>
                <a:ea typeface="Arial"/>
                <a:cs typeface="Arial"/>
              </a:rPr>
              <a:t>What moment stayed with you?</a:t>
            </a:r>
          </a:p>
        </p:txBody>
      </p:sp>
    </p:spTree>
    <p:extLst>
      <p:ext uri="{BB962C8B-B14F-4D97-AF65-F5344CB8AC3E}">
        <p14:creationId xmlns:p14="http://schemas.microsoft.com/office/powerpoint/2010/main" val="28632241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2026-10-03T14:16:41.3380000Z</dcterms:created>
  <dcterms:modified xsi:type="dcterms:W3CDTF">2026-10-03T14:16:41.3380000Z</dcterms:modified>
</coreProperties>
</file>