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ab3a3791c2a4560" /><Relationship Type="http://schemas.openxmlformats.org/officeDocument/2006/relationships/extended-properties" Target="/docProps/app.xml" Id="Rc48ccf7402fc425a" /><Relationship Type="http://schemas.openxmlformats.org/officeDocument/2006/relationships/officeDocument" Target="/ppt/presentation.xml" Id="R9910c21e5f6f4a1d" /></Relationships>
</file>

<file path=ppt/presentation.xml><?xml version="1.0" encoding="utf-8"?>
<p:presentation xmlns:p="http://schemas.openxmlformats.org/presentationml/2006/main">
  <p:sldMasterIdLst>
    <p:sldMasterId xmlns:r="http://schemas.openxmlformats.org/officeDocument/2006/relationships" id="2147483648" r:id="Rb08806eec06d4b65"/>
  </p:sldMasterIdLst>
  <p:notesMasterIdLst>
    <p:notesMasterId xmlns:r="http://schemas.openxmlformats.org/officeDocument/2006/relationships" r:id="Ref54496232a74c53"/>
  </p:notesMasterIdLst>
  <p:sldIdLst>
    <p:sldId xmlns:r="http://schemas.openxmlformats.org/officeDocument/2006/relationships" id="256" r:id="Re36cdfafa31c45d7"/>
    <p:sldId xmlns:r="http://schemas.openxmlformats.org/officeDocument/2006/relationships" id="257" r:id="R663a89dc19b446c9"/>
    <p:sldId xmlns:r="http://schemas.openxmlformats.org/officeDocument/2006/relationships" id="258" r:id="R2d68cda0ec574379"/>
  </p:sldIdLst>
  <p:sldSz cx="5143500" cy="9144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c7016059b624536" /><Relationship Type="http://schemas.openxmlformats.org/officeDocument/2006/relationships/slideMaster" Target="/ppt/slideMasters/slideMaster1.xml" Id="Rb08806eec06d4b65" /><Relationship Type="http://schemas.openxmlformats.org/officeDocument/2006/relationships/notesMaster" Target="/ppt/notesMasters/notesMaster1.xml" Id="Ref54496232a74c53" /><Relationship Type="http://schemas.openxmlformats.org/officeDocument/2006/relationships/presProps" Target="/ppt/presProps.xml" Id="R1a9458dadb5247cb" /><Relationship Type="http://schemas.openxmlformats.org/officeDocument/2006/relationships/tableStyles" Target="/ppt/tableStyles.xml" Id="R6987e0862d514743" /><Relationship Type="http://schemas.openxmlformats.org/officeDocument/2006/relationships/slide" Target="/ppt/slides/slide1.xml" Id="Re36cdfafa31c45d7" /><Relationship Type="http://schemas.openxmlformats.org/officeDocument/2006/relationships/slide" Target="/ppt/slides/slide2.xml" Id="R663a89dc19b446c9" /><Relationship Type="http://schemas.openxmlformats.org/officeDocument/2006/relationships/slide" Target="/ppt/slides/slide3.xml" Id="R2d68cda0ec57437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93e1ee73f2e414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665a0bcb8f241ac" /><Relationship Type="http://schemas.openxmlformats.org/officeDocument/2006/relationships/notesMaster" Target="/ppt/notesMasters/notesMaster1.xml" Id="R8629144ac7ea47e6" /></Relationships>
</file>

<file path=ppt/notesSlides/_rels/notesSlide2.xml.rels>&#65279;<?xml version="1.0" encoding="utf-8"?><Relationships xmlns="http://schemas.openxmlformats.org/package/2006/relationships"><Relationship Type="http://schemas.openxmlformats.org/officeDocument/2006/relationships/slide" Target="/ppt/slides/slide2.xml" Id="Reb4fae2e99eb40ec" /><Relationship Type="http://schemas.openxmlformats.org/officeDocument/2006/relationships/notesMaster" Target="/ppt/notesMasters/notesMaster1.xml" Id="R3672d5fc3c94418d" /></Relationships>
</file>

<file path=ppt/notesSlides/_rels/notesSlide3.xml.rels>&#65279;<?xml version="1.0" encoding="utf-8"?><Relationships xmlns="http://schemas.openxmlformats.org/package/2006/relationships"><Relationship Type="http://schemas.openxmlformats.org/officeDocument/2006/relationships/slide" Target="/ppt/slides/slide3.xml" Id="R7ca785c3c2b54a66" /><Relationship Type="http://schemas.openxmlformats.org/officeDocument/2006/relationships/notesMaster" Target="/ppt/notesMasters/notesMaster1.xml" Id="Rfd3b8619719b4cc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BWC Nutcracker Story template 1. Full-photo, large-white-type revision inspired by the user's Barre Trash direction. Headline: Arial Black, body: Arial; an editable approximation, not a verified Barre Trash font match. All wording remains editable. Replace the picture through the Selection Pane (the dark contrast overlay and text sit above it). Replace brackets and the Clara description when relevant. Keep faces and the main dancer's movement clear. Remove the PHOTO EXAMPLE label only after replacing the reference photo. Export as PNG. Stories need a real ticket-link sticker added in Instagram. Reference photo: KCB Company Dancer Charles Martin</a:t>
            </a:r>
          </a:p>
          <a:p xmlns:a="http://schemas.openxmlformats.org/drawingml/2006/main">
            <a:r>
              <a:t> </a:t>
            </a:r>
          </a:p>
          <a:p xmlns:a="http://schemas.openxmlformats.org/drawingml/2006/main">
            <a:r>
              <a:t>Photography by Rosalie O'Connor; KCBalletMedia; 2015-12-02 19:49; https://commons.wikimedia.org/wiki/File:KC_Ballet_Kansas_City_Ballet_(23410876622).jpg; https://creativecommons.org/licenses/by/2.0. Cropped and resized. Not BWC client work or the fictional studio's production. Matching copy: Story collection pages 18–19 and walkthrough page 24.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BWC Nutcracker Story template 2. Full-photo, large-white-type revision inspired by the user's Barre Trash direction. Headline: Arial Black, body: Arial; an editable approximation, not a verified Barre Trash font match. All wording remains editable. Replace the picture through the Selection Pane (the dark contrast overlay and text sit above it). Replace brackets and the Clara description when relevant. Keep faces and the main dancer's movement clear. Remove the PHOTO EXAMPLE label only after replacing the reference photo. Export as PNG. Stories need a real ticket-link sticker added in Instagram. Reference photo: KCB Company Dancer Tempe Ostergren</a:t>
            </a:r>
          </a:p>
          <a:p xmlns:a="http://schemas.openxmlformats.org/drawingml/2006/main">
            <a:r>
              <a:t> </a:t>
            </a:r>
          </a:p>
          <a:p xmlns:a="http://schemas.openxmlformats.org/drawingml/2006/main">
            <a:r>
              <a:t>Photography by Rosalie O'Connor; KCBalletMedia; 2015-12-02 21:07; https://commons.wikimedia.org/wiki/File:KC_Ballet_Kansas_City_Ballet_(23493180136).jpg; https://creativecommons.org/licenses/by/2.0. Cropped and resized. Not BWC client work or the fictional studio's production. Matching copy: Story collection pages 18–19 and walkthrough page 24.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BWC Nutcracker Story template 3. Full-photo, large-white-type revision inspired by the user's Barre Trash direction. Headline: Arial Black, body: Arial; an editable approximation, not a verified Barre Trash font match. All wording remains editable. Replace the picture through the Selection Pane (the dark contrast overlay and text sit above it). Replace brackets and the Clara description when relevant. Keep faces and the main dancer's movement clear. Remove the PHOTO EXAMPLE label only after replacing the reference photo. Export as PNG. Stories need a real ticket-link sticker added in Instagram. Reference photo: KCB Company Dancers</a:t>
            </a:r>
          </a:p>
          <a:p xmlns:a="http://schemas.openxmlformats.org/drawingml/2006/main">
            <a:r>
              <a:t> </a:t>
            </a:r>
          </a:p>
          <a:p xmlns:a="http://schemas.openxmlformats.org/drawingml/2006/main">
            <a:r>
              <a:t>Photographer: Brett Pruitt &amp; East Market Studios; KCBalletMedia; 2015-12-02 19:48; https://commons.wikimedia.org/wiki/File:KC_Ballet_Kansas_City_Ballet_(23520133475).jpg; https://creativecommons.org/licenses/by/2.0. Cropped and resized. Not BWC client work or the fictional studio's production. Matching copy: Story collection pages 18–19 and walkthrough page 24.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c7dc11813064a3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fbb12cb4f50415e" /><Relationship Type="http://schemas.openxmlformats.org/officeDocument/2006/relationships/slideLayout" Target="/ppt/slideLayouts/slideLayout1.xml" Id="Raafce7e5c86e451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afce7e5c86e451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7196e41216a429b" /><Relationship Type="http://schemas.openxmlformats.org/officeDocument/2006/relationships/image" Target="/ppt/media/image.jpeg" Id="Rd37420bc3942473f" /><Relationship Type="http://schemas.openxmlformats.org/officeDocument/2006/relationships/notesSlide" Target="/ppt/notesSlides/notesSlide1.xml" Id="R4c6284e0d0e54f53"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5c425df33c84176" /><Relationship Type="http://schemas.openxmlformats.org/officeDocument/2006/relationships/image" Target="/ppt/media/image2.jpeg" Id="Rb5ab9bdd3ad64ceb" /><Relationship Type="http://schemas.openxmlformats.org/officeDocument/2006/relationships/notesSlide" Target="/ppt/notesSlides/notesSlide2.xml" Id="R026d33600e24489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50a765107fe48b4" /><Relationship Type="http://schemas.openxmlformats.org/officeDocument/2006/relationships/image" Target="/ppt/media/image3.jpeg" Id="Rfd7eb339a5ea4909" /><Relationship Type="http://schemas.openxmlformats.org/officeDocument/2006/relationships/notesSlide" Target="/ppt/notesSlides/notesSlide3.xml" Id="R5ff87f99f9354f24" /></Relationships>
</file>

<file path=ppt/slides/slide1.xml><?xml version="1.0" encoding="utf-8"?>
<p:sld xmlns:p="http://schemas.openxmlformats.org/presentationml/2006/main">
  <p:cSld>
    <p:bg>
      <p:bgPr>
        <a:solidFill xmlns:a="http://schemas.openxmlformats.org/drawingml/2006/main">
          <a:srgbClr val="050509"/>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d37420bc3942473f"/>
          <a:srcRect xmlns:a="http://schemas.openxmlformats.org/drawingml/2006/main" l="0" t="0" r="0" b="0"/>
          <a:stretch xmlns:a="http://schemas.openxmlformats.org/drawingml/2006/main"/>
        </p:blipFill>
        <p:spPr>
          <a:xfrm xmlns:a="http://schemas.openxmlformats.org/drawingml/2006/main">
            <a:off x="0" y="0"/>
            <a:ext cx="5143500" cy="9144000"/>
          </a:xfrm>
          <a:prstGeom xmlns:a="http://schemas.openxmlformats.org/drawingml/2006/main" prst="rect">
            <a:avLst/>
          </a:prstGeom>
        </p:spPr>
      </p:pic>
      <p:sp>
        <p:nvSpPr>
          <p:cNvPr id="9" name="Editable photo contrast overlay">
            <a:extLst xmlns:a="http://schemas.openxmlformats.org/drawingml/2006/main">
              <a:ext uri="{FF2B5EF4-FFF2-40B4-BE49-F238E27FC236}">
                <a16:creationId xmlns:a16="http://schemas.microsoft.com/office/drawing/2014/main" id="{F8FC1880-E1C2-4FF7-BA12-D1EABDCABC01}"/>
              </a:ext>
            </a:extLst>
          </p:cNvPr>
          <p:cNvSpPr>
            <a:spLocks xmlns:a="http://schemas.openxmlformats.org/drawingml/2006/main" noGrp="1"/>
          </p:cNvSpPr>
          <p:nvPr/>
        </p:nvSpPr>
        <p:spPr>
          <a:xfrm xmlns:a="http://schemas.openxmlformats.org/drawingml/2006/main">
            <a:off x="0" y="0"/>
            <a:ext cx="5143500" cy="9144000"/>
          </a:xfrm>
          <a:prstGeom xmlns:a="http://schemas.openxmlformats.org/drawingml/2006/main" prst="rect">
            <a:avLst/>
          </a:prstGeom>
          <a:gradFill xmlns:a="http://schemas.openxmlformats.org/drawingml/2006/main">
            <a:gsLst>
              <a:gs pos="0">
                <a:srgbClr val="050509">
                  <a:alpha val="70000"/>
                </a:srgbClr>
              </a:gs>
              <a:gs pos="28000">
                <a:srgbClr val="050509">
                  <a:alpha val="15000"/>
                </a:srgbClr>
              </a:gs>
              <a:gs pos="53000">
                <a:srgbClr val="050509">
                  <a:alpha val="5000"/>
                </a:srgbClr>
              </a:gs>
              <a:gs pos="78000">
                <a:srgbClr val="050509">
                  <a:alpha val="72000"/>
                </a:srgbClr>
              </a:gs>
              <a:gs pos="100000">
                <a:srgbClr val="050509">
                  <a:alpha val="92000"/>
                </a:srgbClr>
              </a:gs>
            </a:gsLst>
            <a:lin ang="5400000"/>
          </a:gra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8FFBEE3A-669D-4C05-9CC8-24E92FC11E6F}"/>
              </a:ext>
            </a:extLst>
          </p:cNvPr>
          <p:cNvSpPr>
            <a:spLocks xmlns:a="http://schemas.openxmlformats.org/drawingml/2006/main" noGrp="1"/>
          </p:cNvSpPr>
          <p:nvPr/>
        </p:nvSpPr>
        <p:spPr>
          <a:xfrm xmlns:a="http://schemas.openxmlformats.org/drawingml/2006/main">
            <a:off x="304800" y="1123950"/>
            <a:ext cx="45339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125" b="1">
                <a:solidFill>
                  <a:srgbClr val="FFFFFF"/>
                </a:solidFill>
                <a:latin typeface="Arial"/>
                <a:ea typeface="Arial"/>
                <a:cs typeface="Arial"/>
              </a:defRPr>
            </a:pPr>
            <a:r>
              <a:rPr sz="1125" b="1">
                <a:solidFill>
                  <a:srgbClr val="FFFFFF"/>
                </a:solidFill>
                <a:latin typeface="Arial"/>
                <a:ea typeface="Arial"/>
                <a:cs typeface="Arial"/>
              </a:rPr>
              <a:t>[STUDIO NAME]</a:t>
            </a:r>
          </a:p>
        </p:txBody>
      </p:sp>
      <p:sp>
        <p:nvSpPr>
          <p:cNvPr id="2" name="">
            <a:extLst xmlns:a="http://schemas.openxmlformats.org/drawingml/2006/main">
              <a:ext uri="{FF2B5EF4-FFF2-40B4-BE49-F238E27FC236}">
                <a16:creationId xmlns:a16="http://schemas.microsoft.com/office/drawing/2014/main" id="{F25DCA71-AF1F-4817-8C49-0465A35F5D1C}"/>
              </a:ext>
            </a:extLst>
          </p:cNvPr>
          <p:cNvSpPr>
            <a:spLocks xmlns:a="http://schemas.openxmlformats.org/drawingml/2006/main" noGrp="1"/>
          </p:cNvSpPr>
          <p:nvPr/>
        </p:nvSpPr>
        <p:spPr>
          <a:xfrm xmlns:a="http://schemas.openxmlformats.org/drawingml/2006/main">
            <a:off x="304800" y="8086725"/>
            <a:ext cx="4533900"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675" b="1">
                <a:solidFill>
                  <a:srgbClr val="FFFFFF"/>
                </a:solidFill>
                <a:latin typeface="Arial"/>
                <a:ea typeface="Arial"/>
                <a:cs typeface="Arial"/>
              </a:defRPr>
            </a:pPr>
            <a:r>
              <a:rPr sz="675" b="1">
                <a:solidFill>
                  <a:srgbClr val="FFFFFF"/>
                </a:solidFill>
                <a:latin typeface="Arial"/>
                <a:ea typeface="Arial"/>
                <a:cs typeface="Arial"/>
              </a:rPr>
              <a:t>PHOTO EXAMPLE / REPLACE BEFORE POSTING</a:t>
            </a:r>
          </a:p>
        </p:txBody>
      </p:sp>
      <p:sp>
        <p:nvSpPr>
          <p:cNvPr id="3" name="">
            <a:extLst xmlns:a="http://schemas.openxmlformats.org/drawingml/2006/main">
              <a:ext uri="{FF2B5EF4-FFF2-40B4-BE49-F238E27FC236}">
                <a16:creationId xmlns:a16="http://schemas.microsoft.com/office/drawing/2014/main" id="{2F4D76AC-1FE4-46E1-AC5D-0038791D4480}"/>
              </a:ext>
            </a:extLst>
          </p:cNvPr>
          <p:cNvSpPr>
            <a:spLocks xmlns:a="http://schemas.openxmlformats.org/drawingml/2006/main" noGrp="1"/>
          </p:cNvSpPr>
          <p:nvPr/>
        </p:nvSpPr>
        <p:spPr>
          <a:xfrm xmlns:a="http://schemas.openxmlformats.org/drawingml/2006/main">
            <a:off x="285750" y="1619250"/>
            <a:ext cx="4572000"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1000"/>
              </a:lnSpc>
              <a:buNone/>
              <a:defRPr sz="3600" b="1">
                <a:solidFill>
                  <a:srgbClr val="FFFFFF"/>
                </a:solidFill>
                <a:latin typeface="Arial Black"/>
                <a:ea typeface="Arial Black"/>
                <a:cs typeface="Arial Black"/>
              </a:defRPr>
            </a:pPr>
            <a:r>
              <a:rPr sz="3600" b="1">
                <a:solidFill>
                  <a:srgbClr val="FFFFFF"/>
                </a:solidFill>
                <a:latin typeface="Arial Black"/>
                <a:ea typeface="Arial Black"/>
                <a:cs typeface="Arial Black"/>
              </a:rPr>
              <a:t>YOUR HOLIDAY</a:t>
            </a:r>
          </a:p>
          <a:p xmlns:a="http://schemas.openxmlformats.org/drawingml/2006/main">
            <a:pPr algn="l">
              <a:lnSpc>
                <a:spcPct val="91000"/>
              </a:lnSpc>
              <a:buNone/>
              <a:defRPr sz="3600" b="1">
                <a:solidFill>
                  <a:srgbClr val="FFFFFF"/>
                </a:solidFill>
                <a:latin typeface="Arial Black"/>
                <a:ea typeface="Arial Black"/>
                <a:cs typeface="Arial Black"/>
              </a:defRPr>
            </a:pPr>
            <a:r>
              <a:rPr sz="3600" b="1">
                <a:solidFill>
                  <a:srgbClr val="FFFFFF"/>
                </a:solidFill>
                <a:latin typeface="Arial Black"/>
                <a:ea typeface="Arial Black"/>
                <a:cs typeface="Arial Black"/>
              </a:rPr>
              <a:t>OUTING</a:t>
            </a:r>
          </a:p>
        </p:txBody>
      </p:sp>
      <p:sp>
        <p:nvSpPr>
          <p:cNvPr id="4" name="">
            <a:extLst xmlns:a="http://schemas.openxmlformats.org/drawingml/2006/main">
              <a:ext uri="{FF2B5EF4-FFF2-40B4-BE49-F238E27FC236}">
                <a16:creationId xmlns:a16="http://schemas.microsoft.com/office/drawing/2014/main" id="{64F3B2DC-3069-4F83-A2EA-E468997C24B7}"/>
              </a:ext>
            </a:extLst>
          </p:cNvPr>
          <p:cNvSpPr>
            <a:spLocks xmlns:a="http://schemas.openxmlformats.org/drawingml/2006/main" noGrp="1"/>
          </p:cNvSpPr>
          <p:nvPr/>
        </p:nvSpPr>
        <p:spPr>
          <a:xfrm xmlns:a="http://schemas.openxmlformats.org/drawingml/2006/main">
            <a:off x="304800" y="6896100"/>
            <a:ext cx="45339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1000"/>
              </a:lnSpc>
              <a:buNone/>
              <a:defRPr sz="2250" b="1">
                <a:solidFill>
                  <a:srgbClr val="FFFFFF"/>
                </a:solidFill>
                <a:latin typeface="Arial Black"/>
                <a:ea typeface="Arial Black"/>
                <a:cs typeface="Arial Black"/>
              </a:defRPr>
            </a:pPr>
            <a:r>
              <a:rPr sz="2250" b="1">
                <a:solidFill>
                  <a:srgbClr val="FFFFFF"/>
                </a:solidFill>
                <a:latin typeface="Arial Black"/>
                <a:ea typeface="Arial Black"/>
                <a:cs typeface="Arial Black"/>
              </a:rPr>
              <a:t>The Nutcracker</a:t>
            </a:r>
          </a:p>
        </p:txBody>
      </p:sp>
      <p:sp>
        <p:nvSpPr>
          <p:cNvPr id="7" name="">
            <a:extLst xmlns:a="http://schemas.openxmlformats.org/drawingml/2006/main">
              <a:ext uri="{FF2B5EF4-FFF2-40B4-BE49-F238E27FC236}">
                <a16:creationId xmlns:a16="http://schemas.microsoft.com/office/drawing/2014/main" id="{3941AD9A-C82E-428A-9FD2-64286498DF7A}"/>
              </a:ext>
            </a:extLst>
          </p:cNvPr>
          <p:cNvSpPr>
            <a:spLocks xmlns:a="http://schemas.openxmlformats.org/drawingml/2006/main" noGrp="1"/>
          </p:cNvSpPr>
          <p:nvPr/>
        </p:nvSpPr>
        <p:spPr>
          <a:xfrm xmlns:a="http://schemas.openxmlformats.org/drawingml/2006/main">
            <a:off x="304800" y="7477125"/>
            <a:ext cx="45339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875" b="0">
                <a:solidFill>
                  <a:srgbClr val="FFFFFF"/>
                </a:solidFill>
                <a:latin typeface="Arial"/>
                <a:ea typeface="Arial"/>
                <a:cs typeface="Arial"/>
              </a:defRPr>
            </a:pPr>
            <a:r>
              <a:rPr sz="1875" b="0">
                <a:solidFill>
                  <a:srgbClr val="FFFFFF"/>
                </a:solidFill>
                <a:latin typeface="Arial"/>
                <a:ea typeface="Arial"/>
                <a:cs typeface="Arial"/>
              </a:rPr>
              <a:t>In [TOWN]</a:t>
            </a:r>
          </a:p>
        </p:txBody>
      </p:sp>
    </p:spTree>
    <p:extLst>
      <p:ext uri="{BB962C8B-B14F-4D97-AF65-F5344CB8AC3E}">
        <p14:creationId xmlns:p14="http://schemas.microsoft.com/office/powerpoint/2010/main" val="43356230"/>
      </p:ext>
    </p:extLst>
  </p:cSld>
</p:sld>
</file>

<file path=ppt/slides/slide2.xml><?xml version="1.0" encoding="utf-8"?>
<p:sld xmlns:p="http://schemas.openxmlformats.org/presentationml/2006/main">
  <p:cSld>
    <p:bg>
      <p:bgPr>
        <a:solidFill xmlns:a="http://schemas.openxmlformats.org/drawingml/2006/main">
          <a:srgbClr val="050509"/>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b5ab9bdd3ad64ceb"/>
          <a:srcRect xmlns:a="http://schemas.openxmlformats.org/drawingml/2006/main" l="0" t="0" r="0" b="0"/>
          <a:stretch xmlns:a="http://schemas.openxmlformats.org/drawingml/2006/main"/>
        </p:blipFill>
        <p:spPr>
          <a:xfrm xmlns:a="http://schemas.openxmlformats.org/drawingml/2006/main">
            <a:off x="0" y="0"/>
            <a:ext cx="5143500" cy="9144000"/>
          </a:xfrm>
          <a:prstGeom xmlns:a="http://schemas.openxmlformats.org/drawingml/2006/main" prst="rect">
            <a:avLst/>
          </a:prstGeom>
        </p:spPr>
      </p:pic>
      <p:sp>
        <p:nvSpPr>
          <p:cNvPr id="9" name="Editable photo contrast overlay">
            <a:extLst xmlns:a="http://schemas.openxmlformats.org/drawingml/2006/main">
              <a:ext uri="{FF2B5EF4-FFF2-40B4-BE49-F238E27FC236}">
                <a16:creationId xmlns:a16="http://schemas.microsoft.com/office/drawing/2014/main" id="{78DDF237-EE14-4182-8E09-FE11FE2BEB6A}"/>
              </a:ext>
            </a:extLst>
          </p:cNvPr>
          <p:cNvSpPr>
            <a:spLocks xmlns:a="http://schemas.openxmlformats.org/drawingml/2006/main" noGrp="1"/>
          </p:cNvSpPr>
          <p:nvPr/>
        </p:nvSpPr>
        <p:spPr>
          <a:xfrm xmlns:a="http://schemas.openxmlformats.org/drawingml/2006/main">
            <a:off x="0" y="0"/>
            <a:ext cx="5143500" cy="9144000"/>
          </a:xfrm>
          <a:prstGeom xmlns:a="http://schemas.openxmlformats.org/drawingml/2006/main" prst="rect">
            <a:avLst/>
          </a:prstGeom>
          <a:gradFill xmlns:a="http://schemas.openxmlformats.org/drawingml/2006/main">
            <a:gsLst>
              <a:gs pos="0">
                <a:srgbClr val="050509">
                  <a:alpha val="70000"/>
                </a:srgbClr>
              </a:gs>
              <a:gs pos="28000">
                <a:srgbClr val="050509">
                  <a:alpha val="15000"/>
                </a:srgbClr>
              </a:gs>
              <a:gs pos="53000">
                <a:srgbClr val="050509">
                  <a:alpha val="5000"/>
                </a:srgbClr>
              </a:gs>
              <a:gs pos="78000">
                <a:srgbClr val="050509">
                  <a:alpha val="72000"/>
                </a:srgbClr>
              </a:gs>
              <a:gs pos="100000">
                <a:srgbClr val="050509">
                  <a:alpha val="92000"/>
                </a:srgbClr>
              </a:gs>
            </a:gsLst>
            <a:lin ang="5400000"/>
          </a:gra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7F5DEC51-CEB9-400F-BE21-D1D9BB84662C}"/>
              </a:ext>
            </a:extLst>
          </p:cNvPr>
          <p:cNvSpPr>
            <a:spLocks xmlns:a="http://schemas.openxmlformats.org/drawingml/2006/main" noGrp="1"/>
          </p:cNvSpPr>
          <p:nvPr/>
        </p:nvSpPr>
        <p:spPr>
          <a:xfrm xmlns:a="http://schemas.openxmlformats.org/drawingml/2006/main">
            <a:off x="304800" y="1123950"/>
            <a:ext cx="45339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125" b="1">
                <a:solidFill>
                  <a:srgbClr val="FFFFFF"/>
                </a:solidFill>
                <a:latin typeface="Arial"/>
                <a:ea typeface="Arial"/>
                <a:cs typeface="Arial"/>
              </a:defRPr>
            </a:pPr>
            <a:r>
              <a:rPr sz="1125" b="1">
                <a:solidFill>
                  <a:srgbClr val="FFFFFF"/>
                </a:solidFill>
                <a:latin typeface="Arial"/>
                <a:ea typeface="Arial"/>
                <a:cs typeface="Arial"/>
              </a:rPr>
              <a:t>[STUDIO NAME]</a:t>
            </a:r>
          </a:p>
        </p:txBody>
      </p:sp>
      <p:sp>
        <p:nvSpPr>
          <p:cNvPr id="2" name="">
            <a:extLst xmlns:a="http://schemas.openxmlformats.org/drawingml/2006/main">
              <a:ext uri="{FF2B5EF4-FFF2-40B4-BE49-F238E27FC236}">
                <a16:creationId xmlns:a16="http://schemas.microsoft.com/office/drawing/2014/main" id="{5BC320C1-1345-48A9-9ADC-B8AF395B07F4}"/>
              </a:ext>
            </a:extLst>
          </p:cNvPr>
          <p:cNvSpPr>
            <a:spLocks xmlns:a="http://schemas.openxmlformats.org/drawingml/2006/main" noGrp="1"/>
          </p:cNvSpPr>
          <p:nvPr/>
        </p:nvSpPr>
        <p:spPr>
          <a:xfrm xmlns:a="http://schemas.openxmlformats.org/drawingml/2006/main">
            <a:off x="304800" y="8086725"/>
            <a:ext cx="4533900"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675" b="1">
                <a:solidFill>
                  <a:srgbClr val="FFFFFF"/>
                </a:solidFill>
                <a:latin typeface="Arial"/>
                <a:ea typeface="Arial"/>
                <a:cs typeface="Arial"/>
              </a:defRPr>
            </a:pPr>
            <a:r>
              <a:rPr sz="675" b="1">
                <a:solidFill>
                  <a:srgbClr val="FFFFFF"/>
                </a:solidFill>
                <a:latin typeface="Arial"/>
                <a:ea typeface="Arial"/>
                <a:cs typeface="Arial"/>
              </a:rPr>
              <a:t>PHOTO EXAMPLE / REPLACE BEFORE POSTING</a:t>
            </a:r>
          </a:p>
        </p:txBody>
      </p:sp>
      <p:sp>
        <p:nvSpPr>
          <p:cNvPr id="3" name="">
            <a:extLst xmlns:a="http://schemas.openxmlformats.org/drawingml/2006/main">
              <a:ext uri="{FF2B5EF4-FFF2-40B4-BE49-F238E27FC236}">
                <a16:creationId xmlns:a16="http://schemas.microsoft.com/office/drawing/2014/main" id="{E6F762E1-FEE7-4FA8-BB0F-8E44F16AAEF6}"/>
              </a:ext>
            </a:extLst>
          </p:cNvPr>
          <p:cNvSpPr>
            <a:spLocks xmlns:a="http://schemas.openxmlformats.org/drawingml/2006/main" noGrp="1"/>
          </p:cNvSpPr>
          <p:nvPr/>
        </p:nvSpPr>
        <p:spPr>
          <a:xfrm xmlns:a="http://schemas.openxmlformats.org/drawingml/2006/main">
            <a:off x="285750" y="1743075"/>
            <a:ext cx="4572000" cy="1495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1000"/>
              </a:lnSpc>
              <a:buNone/>
              <a:defRPr sz="3975" b="1">
                <a:solidFill>
                  <a:srgbClr val="FFFFFF"/>
                </a:solidFill>
                <a:latin typeface="Arial Black"/>
                <a:ea typeface="Arial Black"/>
                <a:cs typeface="Arial Black"/>
              </a:defRPr>
            </a:pPr>
            <a:r>
              <a:rPr sz="3975" b="1">
                <a:solidFill>
                  <a:srgbClr val="FFFFFF"/>
                </a:solidFill>
                <a:latin typeface="Arial Black"/>
                <a:ea typeface="Arial Black"/>
                <a:cs typeface="Arial Black"/>
              </a:rPr>
              <a:t>THE</a:t>
            </a:r>
          </a:p>
          <a:p xmlns:a="http://schemas.openxmlformats.org/drawingml/2006/main">
            <a:pPr algn="l">
              <a:lnSpc>
                <a:spcPct val="91000"/>
              </a:lnSpc>
              <a:buNone/>
              <a:defRPr sz="3975" b="1">
                <a:solidFill>
                  <a:srgbClr val="FFFFFF"/>
                </a:solidFill>
                <a:latin typeface="Arial Black"/>
                <a:ea typeface="Arial Black"/>
                <a:cs typeface="Arial Black"/>
              </a:defRPr>
            </a:pPr>
            <a:r>
              <a:rPr sz="3975" b="1">
                <a:solidFill>
                  <a:srgbClr val="FFFFFF"/>
                </a:solidFill>
                <a:latin typeface="Arial Black"/>
                <a:ea typeface="Arial Black"/>
                <a:cs typeface="Arial Black"/>
              </a:rPr>
              <a:t>NUTCRACKER</a:t>
            </a:r>
          </a:p>
        </p:txBody>
      </p:sp>
      <p:sp>
        <p:nvSpPr>
          <p:cNvPr id="4" name="">
            <a:extLst xmlns:a="http://schemas.openxmlformats.org/drawingml/2006/main">
              <a:ext uri="{FF2B5EF4-FFF2-40B4-BE49-F238E27FC236}">
                <a16:creationId xmlns:a16="http://schemas.microsoft.com/office/drawing/2014/main" id="{E5F92652-5AE0-48B9-9FB4-202DE32A1E54}"/>
              </a:ext>
            </a:extLst>
          </p:cNvPr>
          <p:cNvSpPr>
            <a:spLocks xmlns:a="http://schemas.openxmlformats.org/drawingml/2006/main" noGrp="1"/>
          </p:cNvSpPr>
          <p:nvPr/>
        </p:nvSpPr>
        <p:spPr>
          <a:xfrm xmlns:a="http://schemas.openxmlformats.org/drawingml/2006/main">
            <a:off x="304800" y="6896100"/>
            <a:ext cx="45339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1000"/>
              </a:lnSpc>
              <a:buNone/>
              <a:defRPr sz="2025" b="1">
                <a:solidFill>
                  <a:srgbClr val="FFFFFF"/>
                </a:solidFill>
                <a:latin typeface="Arial Black"/>
                <a:ea typeface="Arial Black"/>
                <a:cs typeface="Arial Black"/>
              </a:defRPr>
            </a:pPr>
            <a:r>
              <a:rPr sz="2025" b="1">
                <a:solidFill>
                  <a:srgbClr val="FFFFFF"/>
                </a:solidFill>
                <a:latin typeface="Arial Black"/>
                <a:ea typeface="Arial Black"/>
                <a:cs typeface="Arial Black"/>
              </a:rPr>
              <a:t>[DATES + TIMES]</a:t>
            </a:r>
          </a:p>
        </p:txBody>
      </p:sp>
      <p:sp>
        <p:nvSpPr>
          <p:cNvPr id="7" name="">
            <a:extLst xmlns:a="http://schemas.openxmlformats.org/drawingml/2006/main">
              <a:ext uri="{FF2B5EF4-FFF2-40B4-BE49-F238E27FC236}">
                <a16:creationId xmlns:a16="http://schemas.microsoft.com/office/drawing/2014/main" id="{6D0E03FF-2261-489C-8242-9D40080C7A18}"/>
              </a:ext>
            </a:extLst>
          </p:cNvPr>
          <p:cNvSpPr>
            <a:spLocks xmlns:a="http://schemas.openxmlformats.org/drawingml/2006/main" noGrp="1"/>
          </p:cNvSpPr>
          <p:nvPr/>
        </p:nvSpPr>
        <p:spPr>
          <a:xfrm xmlns:a="http://schemas.openxmlformats.org/drawingml/2006/main">
            <a:off x="304800" y="7477125"/>
            <a:ext cx="45339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725" b="0">
                <a:solidFill>
                  <a:srgbClr val="FFFFFF"/>
                </a:solidFill>
                <a:latin typeface="Arial"/>
                <a:ea typeface="Arial"/>
                <a:cs typeface="Arial"/>
              </a:defRPr>
            </a:pPr>
            <a:r>
              <a:rPr sz="1725" b="0">
                <a:solidFill>
                  <a:srgbClr val="FFFFFF"/>
                </a:solidFill>
                <a:latin typeface="Arial"/>
                <a:ea typeface="Arial"/>
                <a:cs typeface="Arial"/>
              </a:rPr>
              <a:t>[VENUE], [TOWN]</a:t>
            </a:r>
          </a:p>
        </p:txBody>
      </p:sp>
    </p:spTree>
    <p:extLst>
      <p:ext uri="{BB962C8B-B14F-4D97-AF65-F5344CB8AC3E}">
        <p14:creationId xmlns:p14="http://schemas.microsoft.com/office/powerpoint/2010/main" val="1772386035"/>
      </p:ext>
    </p:extLst>
  </p:cSld>
</p:sld>
</file>

<file path=ppt/slides/slide3.xml><?xml version="1.0" encoding="utf-8"?>
<p:sld xmlns:p="http://schemas.openxmlformats.org/presentationml/2006/main">
  <p:cSld>
    <p:bg>
      <p:bgPr>
        <a:solidFill xmlns:a="http://schemas.openxmlformats.org/drawingml/2006/main">
          <a:srgbClr val="050509"/>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fd7eb339a5ea4909"/>
          <a:srcRect xmlns:a="http://schemas.openxmlformats.org/drawingml/2006/main" l="0" t="0" r="0" b="0"/>
          <a:stretch xmlns:a="http://schemas.openxmlformats.org/drawingml/2006/main"/>
        </p:blipFill>
        <p:spPr>
          <a:xfrm xmlns:a="http://schemas.openxmlformats.org/drawingml/2006/main">
            <a:off x="0" y="0"/>
            <a:ext cx="5143500" cy="9144000"/>
          </a:xfrm>
          <a:prstGeom xmlns:a="http://schemas.openxmlformats.org/drawingml/2006/main" prst="rect">
            <a:avLst/>
          </a:prstGeom>
        </p:spPr>
      </p:pic>
      <p:sp>
        <p:nvSpPr>
          <p:cNvPr id="9" name="Editable photo contrast overlay">
            <a:extLst xmlns:a="http://schemas.openxmlformats.org/drawingml/2006/main">
              <a:ext uri="{FF2B5EF4-FFF2-40B4-BE49-F238E27FC236}">
                <a16:creationId xmlns:a16="http://schemas.microsoft.com/office/drawing/2014/main" id="{C96C19E9-16F8-444D-8B76-756CFE14FA93}"/>
              </a:ext>
            </a:extLst>
          </p:cNvPr>
          <p:cNvSpPr>
            <a:spLocks xmlns:a="http://schemas.openxmlformats.org/drawingml/2006/main" noGrp="1"/>
          </p:cNvSpPr>
          <p:nvPr/>
        </p:nvSpPr>
        <p:spPr>
          <a:xfrm xmlns:a="http://schemas.openxmlformats.org/drawingml/2006/main">
            <a:off x="0" y="0"/>
            <a:ext cx="5143500" cy="9144000"/>
          </a:xfrm>
          <a:prstGeom xmlns:a="http://schemas.openxmlformats.org/drawingml/2006/main" prst="rect">
            <a:avLst/>
          </a:prstGeom>
          <a:gradFill xmlns:a="http://schemas.openxmlformats.org/drawingml/2006/main">
            <a:gsLst>
              <a:gs pos="0">
                <a:srgbClr val="050509">
                  <a:alpha val="70000"/>
                </a:srgbClr>
              </a:gs>
              <a:gs pos="28000">
                <a:srgbClr val="050509">
                  <a:alpha val="15000"/>
                </a:srgbClr>
              </a:gs>
              <a:gs pos="53000">
                <a:srgbClr val="050509">
                  <a:alpha val="5000"/>
                </a:srgbClr>
              </a:gs>
              <a:gs pos="78000">
                <a:srgbClr val="050509">
                  <a:alpha val="72000"/>
                </a:srgbClr>
              </a:gs>
              <a:gs pos="100000">
                <a:srgbClr val="050509">
                  <a:alpha val="92000"/>
                </a:srgbClr>
              </a:gs>
            </a:gsLst>
            <a:lin ang="5400000"/>
          </a:gra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9E9BC3A7-A14E-4375-AE2E-9DD45B922197}"/>
              </a:ext>
            </a:extLst>
          </p:cNvPr>
          <p:cNvSpPr>
            <a:spLocks xmlns:a="http://schemas.openxmlformats.org/drawingml/2006/main" noGrp="1"/>
          </p:cNvSpPr>
          <p:nvPr/>
        </p:nvSpPr>
        <p:spPr>
          <a:xfrm xmlns:a="http://schemas.openxmlformats.org/drawingml/2006/main">
            <a:off x="304800" y="1123950"/>
            <a:ext cx="45339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125" b="1">
                <a:solidFill>
                  <a:srgbClr val="FFFFFF"/>
                </a:solidFill>
                <a:latin typeface="Arial"/>
                <a:ea typeface="Arial"/>
                <a:cs typeface="Arial"/>
              </a:defRPr>
            </a:pPr>
            <a:r>
              <a:rPr sz="1125" b="1">
                <a:solidFill>
                  <a:srgbClr val="FFFFFF"/>
                </a:solidFill>
                <a:latin typeface="Arial"/>
                <a:ea typeface="Arial"/>
                <a:cs typeface="Arial"/>
              </a:rPr>
              <a:t>[STUDIO NAME]</a:t>
            </a:r>
          </a:p>
        </p:txBody>
      </p:sp>
      <p:sp>
        <p:nvSpPr>
          <p:cNvPr id="2" name="">
            <a:extLst xmlns:a="http://schemas.openxmlformats.org/drawingml/2006/main">
              <a:ext uri="{FF2B5EF4-FFF2-40B4-BE49-F238E27FC236}">
                <a16:creationId xmlns:a16="http://schemas.microsoft.com/office/drawing/2014/main" id="{505B63BB-26A0-4235-B1EE-03935B2820A1}"/>
              </a:ext>
            </a:extLst>
          </p:cNvPr>
          <p:cNvSpPr>
            <a:spLocks xmlns:a="http://schemas.openxmlformats.org/drawingml/2006/main" noGrp="1"/>
          </p:cNvSpPr>
          <p:nvPr/>
        </p:nvSpPr>
        <p:spPr>
          <a:xfrm xmlns:a="http://schemas.openxmlformats.org/drawingml/2006/main">
            <a:off x="304800" y="8086725"/>
            <a:ext cx="4533900" cy="14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675" b="1">
                <a:solidFill>
                  <a:srgbClr val="FFFFFF"/>
                </a:solidFill>
                <a:latin typeface="Arial"/>
                <a:ea typeface="Arial"/>
                <a:cs typeface="Arial"/>
              </a:defRPr>
            </a:pPr>
            <a:r>
              <a:rPr sz="675" b="1">
                <a:solidFill>
                  <a:srgbClr val="FFFFFF"/>
                </a:solidFill>
                <a:latin typeface="Arial"/>
                <a:ea typeface="Arial"/>
                <a:cs typeface="Arial"/>
              </a:rPr>
              <a:t>PHOTO EXAMPLE / REPLACE BEFORE POSTING</a:t>
            </a:r>
          </a:p>
        </p:txBody>
      </p:sp>
      <p:sp>
        <p:nvSpPr>
          <p:cNvPr id="3" name="">
            <a:extLst xmlns:a="http://schemas.openxmlformats.org/drawingml/2006/main">
              <a:ext uri="{FF2B5EF4-FFF2-40B4-BE49-F238E27FC236}">
                <a16:creationId xmlns:a16="http://schemas.microsoft.com/office/drawing/2014/main" id="{19A9CC35-0F56-460E-BAB8-372CA908FFE5}"/>
              </a:ext>
            </a:extLst>
          </p:cNvPr>
          <p:cNvSpPr>
            <a:spLocks xmlns:a="http://schemas.openxmlformats.org/drawingml/2006/main" noGrp="1"/>
          </p:cNvSpPr>
          <p:nvPr/>
        </p:nvSpPr>
        <p:spPr>
          <a:xfrm xmlns:a="http://schemas.openxmlformats.org/drawingml/2006/main">
            <a:off x="285750" y="1724025"/>
            <a:ext cx="4572000" cy="2038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1000"/>
              </a:lnSpc>
              <a:buNone/>
              <a:defRPr sz="3675" b="1">
                <a:solidFill>
                  <a:srgbClr val="FFFFFF"/>
                </a:solidFill>
                <a:latin typeface="Arial Black"/>
                <a:ea typeface="Arial Black"/>
                <a:cs typeface="Arial Black"/>
              </a:defRPr>
            </a:pPr>
            <a:r>
              <a:rPr sz="3675" b="1">
                <a:solidFill>
                  <a:srgbClr val="FFFFFF"/>
                </a:solidFill>
                <a:latin typeface="Arial Black"/>
                <a:ea typeface="Arial Black"/>
                <a:cs typeface="Arial Black"/>
              </a:rPr>
              <a:t>CHOOSE</a:t>
            </a:r>
          </a:p>
          <a:p xmlns:a="http://schemas.openxmlformats.org/drawingml/2006/main">
            <a:pPr algn="l">
              <a:lnSpc>
                <a:spcPct val="91000"/>
              </a:lnSpc>
              <a:buNone/>
              <a:defRPr sz="3675" b="1">
                <a:solidFill>
                  <a:srgbClr val="FFFFFF"/>
                </a:solidFill>
                <a:latin typeface="Arial Black"/>
                <a:ea typeface="Arial Black"/>
                <a:cs typeface="Arial Black"/>
              </a:defRPr>
            </a:pPr>
            <a:r>
              <a:rPr sz="3675" b="1">
                <a:solidFill>
                  <a:srgbClr val="FFFFFF"/>
                </a:solidFill>
                <a:latin typeface="Arial Black"/>
                <a:ea typeface="Arial Black"/>
                <a:cs typeface="Arial Black"/>
              </a:rPr>
              <a:t>YOUR</a:t>
            </a:r>
          </a:p>
          <a:p xmlns:a="http://schemas.openxmlformats.org/drawingml/2006/main">
            <a:pPr algn="l">
              <a:lnSpc>
                <a:spcPct val="91000"/>
              </a:lnSpc>
              <a:buNone/>
              <a:defRPr sz="3675" b="1">
                <a:solidFill>
                  <a:srgbClr val="FFFFFF"/>
                </a:solidFill>
                <a:latin typeface="Arial Black"/>
                <a:ea typeface="Arial Black"/>
                <a:cs typeface="Arial Black"/>
              </a:defRPr>
            </a:pPr>
            <a:r>
              <a:rPr sz="3675" b="1">
                <a:solidFill>
                  <a:srgbClr val="FFFFFF"/>
                </a:solidFill>
                <a:latin typeface="Arial Black"/>
                <a:ea typeface="Arial Black"/>
                <a:cs typeface="Arial Black"/>
              </a:rPr>
              <a:t>PERFORMANCE</a:t>
            </a:r>
          </a:p>
        </p:txBody>
      </p:sp>
      <p:sp>
        <p:nvSpPr>
          <p:cNvPr id="4" name="">
            <a:extLst xmlns:a="http://schemas.openxmlformats.org/drawingml/2006/main">
              <a:ext uri="{FF2B5EF4-FFF2-40B4-BE49-F238E27FC236}">
                <a16:creationId xmlns:a16="http://schemas.microsoft.com/office/drawing/2014/main" id="{A3332606-E58F-4923-BA70-97222A5E1F34}"/>
              </a:ext>
            </a:extLst>
          </p:cNvPr>
          <p:cNvSpPr>
            <a:spLocks xmlns:a="http://schemas.openxmlformats.org/drawingml/2006/main" noGrp="1"/>
          </p:cNvSpPr>
          <p:nvPr/>
        </p:nvSpPr>
        <p:spPr>
          <a:xfrm xmlns:a="http://schemas.openxmlformats.org/drawingml/2006/main">
            <a:off x="304800" y="6505575"/>
            <a:ext cx="45339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91000"/>
              </a:lnSpc>
              <a:buNone/>
              <a:defRPr sz="2025" b="1">
                <a:solidFill>
                  <a:srgbClr val="FFFFFF"/>
                </a:solidFill>
                <a:latin typeface="Arial Black"/>
                <a:ea typeface="Arial Black"/>
                <a:cs typeface="Arial Black"/>
              </a:defRPr>
            </a:pPr>
            <a:r>
              <a:rPr sz="2025" b="1">
                <a:solidFill>
                  <a:srgbClr val="FFFFFF"/>
                </a:solidFill>
                <a:latin typeface="Arial Black"/>
                <a:ea typeface="Arial Black"/>
                <a:cs typeface="Arial Black"/>
              </a:rPr>
              <a:t>[DATES + TIMES]</a:t>
            </a:r>
          </a:p>
        </p:txBody>
      </p:sp>
      <p:sp>
        <p:nvSpPr>
          <p:cNvPr id="7" name="">
            <a:extLst xmlns:a="http://schemas.openxmlformats.org/drawingml/2006/main">
              <a:ext uri="{FF2B5EF4-FFF2-40B4-BE49-F238E27FC236}">
                <a16:creationId xmlns:a16="http://schemas.microsoft.com/office/drawing/2014/main" id="{FEC6C7EA-B46F-41A9-BF9B-EA75E4236F3B}"/>
              </a:ext>
            </a:extLst>
          </p:cNvPr>
          <p:cNvSpPr>
            <a:spLocks xmlns:a="http://schemas.openxmlformats.org/drawingml/2006/main" noGrp="1"/>
          </p:cNvSpPr>
          <p:nvPr/>
        </p:nvSpPr>
        <p:spPr>
          <a:xfrm xmlns:a="http://schemas.openxmlformats.org/drawingml/2006/main">
            <a:off x="304800" y="7429500"/>
            <a:ext cx="45339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lnSpc>
                <a:spcPct val="108000"/>
              </a:lnSpc>
              <a:buNone/>
              <a:defRPr sz="1125" b="1">
                <a:solidFill>
                  <a:srgbClr val="FFFFFF"/>
                </a:solidFill>
                <a:latin typeface="Arial"/>
                <a:ea typeface="Arial"/>
                <a:cs typeface="Arial"/>
              </a:defRPr>
            </a:pPr>
            <a:r>
              <a:rPr sz="1125" b="1">
                <a:solidFill>
                  <a:srgbClr val="FFFFFF"/>
                </a:solidFill>
                <a:latin typeface="Arial"/>
                <a:ea typeface="Arial"/>
                <a:cs typeface="Arial"/>
              </a:rPr>
              <a:t>ADD YOUR TICKET-LINK STICKER HERE</a:t>
            </a:r>
          </a:p>
        </p:txBody>
      </p:sp>
    </p:spTree>
    <p:extLst>
      <p:ext uri="{BB962C8B-B14F-4D97-AF65-F5344CB8AC3E}">
        <p14:creationId xmlns:p14="http://schemas.microsoft.com/office/powerpoint/2010/main" val="159347466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2026-10-03T14:16:45.5860000Z</dcterms:created>
  <dcterms:modified xsi:type="dcterms:W3CDTF">2026-10-03T14:16:45.5860000Z</dcterms:modified>
</coreProperties>
</file>